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6" r:id="rId2"/>
    <p:sldId id="257" r:id="rId3"/>
    <p:sldId id="304" r:id="rId4"/>
    <p:sldId id="305" r:id="rId5"/>
    <p:sldId id="258" r:id="rId6"/>
    <p:sldId id="287" r:id="rId7"/>
    <p:sldId id="302" r:id="rId8"/>
    <p:sldId id="260" r:id="rId9"/>
    <p:sldId id="324" r:id="rId10"/>
    <p:sldId id="323" r:id="rId11"/>
    <p:sldId id="306" r:id="rId12"/>
    <p:sldId id="307" r:id="rId13"/>
    <p:sldId id="309" r:id="rId14"/>
    <p:sldId id="310" r:id="rId15"/>
    <p:sldId id="311" r:id="rId16"/>
    <p:sldId id="312" r:id="rId17"/>
    <p:sldId id="259" r:id="rId18"/>
    <p:sldId id="316" r:id="rId19"/>
    <p:sldId id="314" r:id="rId20"/>
    <p:sldId id="315" r:id="rId21"/>
    <p:sldId id="318" r:id="rId22"/>
    <p:sldId id="319" r:id="rId23"/>
    <p:sldId id="317" r:id="rId24"/>
    <p:sldId id="320" r:id="rId25"/>
    <p:sldId id="322" r:id="rId26"/>
    <p:sldId id="321" r:id="rId27"/>
    <p:sldId id="325" r:id="rId28"/>
    <p:sldId id="308" r:id="rId29"/>
    <p:sldId id="288" r:id="rId30"/>
    <p:sldId id="303" r:id="rId31"/>
    <p:sldId id="289" r:id="rId32"/>
    <p:sldId id="301" r:id="rId33"/>
    <p:sldId id="261" r:id="rId34"/>
    <p:sldId id="290" r:id="rId35"/>
    <p:sldId id="300" r:id="rId36"/>
    <p:sldId id="278" r:id="rId37"/>
    <p:sldId id="291" r:id="rId38"/>
    <p:sldId id="297" r:id="rId39"/>
    <p:sldId id="262" r:id="rId40"/>
    <p:sldId id="299" r:id="rId41"/>
    <p:sldId id="292" r:id="rId42"/>
    <p:sldId id="298" r:id="rId43"/>
    <p:sldId id="295" r:id="rId44"/>
    <p:sldId id="266" r:id="rId45"/>
    <p:sldId id="293" r:id="rId46"/>
    <p:sldId id="294" r:id="rId47"/>
    <p:sldId id="281" r:id="rId48"/>
    <p:sldId id="283" r:id="rId49"/>
    <p:sldId id="296" r:id="rId50"/>
    <p:sldId id="28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userDrawn="1">
          <p15:clr>
            <a:srgbClr val="A4A3A4"/>
          </p15:clr>
        </p15:guide>
        <p15:guide id="2" orient="horz" pos="11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E347E"/>
    <a:srgbClr val="FCFFFC"/>
    <a:srgbClr val="EFF1E1"/>
    <a:srgbClr val="F7896A"/>
    <a:srgbClr val="8054A3"/>
    <a:srgbClr val="55C8C8"/>
    <a:srgbClr val="FBD86A"/>
    <a:srgbClr val="3DC3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443B50-642F-6548-8DE7-6DA15771A108}" v="356" dt="2020-12-22T18:45:20.1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22" autoAdjust="0"/>
    <p:restoredTop sz="94660"/>
  </p:normalViewPr>
  <p:slideViewPr>
    <p:cSldViewPr snapToGrid="0">
      <p:cViewPr>
        <p:scale>
          <a:sx n="100" d="100"/>
          <a:sy n="100" d="100"/>
        </p:scale>
        <p:origin x="1432" y="1184"/>
      </p:cViewPr>
      <p:guideLst>
        <p:guide orient="horz" pos="663"/>
        <p:guide orient="horz" pos="1117"/>
        <p:guide pos="3840"/>
      </p:guideLst>
    </p:cSldViewPr>
  </p:slideViewPr>
  <p:notesTextViewPr>
    <p:cViewPr>
      <p:scale>
        <a:sx n="3" d="2"/>
        <a:sy n="3" d="2"/>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4" name="Picture Placeholder 10">
            <a:extLst>
              <a:ext uri="{FF2B5EF4-FFF2-40B4-BE49-F238E27FC236}">
                <a16:creationId xmlns:a16="http://schemas.microsoft.com/office/drawing/2014/main" id="{33C77AA0-114F-487A-9BB9-EEB470DB935F}"/>
              </a:ext>
            </a:extLst>
          </p:cNvPr>
          <p:cNvSpPr>
            <a:spLocks noGrp="1"/>
          </p:cNvSpPr>
          <p:nvPr>
            <p:ph type="pic" sz="quarter" idx="11"/>
          </p:nvPr>
        </p:nvSpPr>
        <p:spPr>
          <a:xfrm>
            <a:off x="826078" y="4406900"/>
            <a:ext cx="6451600" cy="2451100"/>
          </a:xfrm>
          <a:prstGeom prst="rect">
            <a:avLst/>
          </a:prstGeom>
          <a:pattFill prst="pct5">
            <a:fgClr>
              <a:schemeClr val="accent1"/>
            </a:fgClr>
            <a:bgClr>
              <a:schemeClr val="bg1"/>
            </a:bgClr>
          </a:pattFill>
        </p:spPr>
        <p:txBody>
          <a:bodyPr/>
          <a:lstStyle>
            <a:lvl1pPr>
              <a:defRPr sz="1200"/>
            </a:lvl1pPr>
          </a:lstStyle>
          <a:p>
            <a:endParaRPr lang="en-ID"/>
          </a:p>
        </p:txBody>
      </p:sp>
      <p:sp>
        <p:nvSpPr>
          <p:cNvPr id="11" name="Picture Placeholder 10">
            <a:extLst>
              <a:ext uri="{FF2B5EF4-FFF2-40B4-BE49-F238E27FC236}">
                <a16:creationId xmlns:a16="http://schemas.microsoft.com/office/drawing/2014/main" id="{D7D406E9-4628-4A65-ABFF-2214EB8D4873}"/>
              </a:ext>
            </a:extLst>
          </p:cNvPr>
          <p:cNvSpPr>
            <a:spLocks noGrp="1"/>
          </p:cNvSpPr>
          <p:nvPr>
            <p:ph type="pic" sz="quarter" idx="10"/>
          </p:nvPr>
        </p:nvSpPr>
        <p:spPr>
          <a:xfrm>
            <a:off x="0" y="0"/>
            <a:ext cx="3657600" cy="3429000"/>
          </a:xfrm>
          <a:prstGeom prst="rect">
            <a:avLst/>
          </a:prstGeom>
          <a:pattFill prst="pct5">
            <a:fgClr>
              <a:schemeClr val="accent1"/>
            </a:fgClr>
            <a:bgClr>
              <a:schemeClr val="bg1"/>
            </a:bgClr>
          </a:pattFill>
        </p:spPr>
        <p:txBody>
          <a:bodyPr/>
          <a:lstStyle>
            <a:lvl1pPr>
              <a:defRPr sz="1200"/>
            </a:lvl1pPr>
          </a:lstStyle>
          <a:p>
            <a:endParaRPr lang="en-ID"/>
          </a:p>
        </p:txBody>
      </p:sp>
    </p:spTree>
    <p:extLst>
      <p:ext uri="{BB962C8B-B14F-4D97-AF65-F5344CB8AC3E}">
        <p14:creationId xmlns:p14="http://schemas.microsoft.com/office/powerpoint/2010/main" val="7979117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4" name="Picture Placeholder 10">
            <a:extLst>
              <a:ext uri="{FF2B5EF4-FFF2-40B4-BE49-F238E27FC236}">
                <a16:creationId xmlns:a16="http://schemas.microsoft.com/office/drawing/2014/main" id="{A7BD7A5A-FDD8-4101-9F71-D389F45E9DA1}"/>
              </a:ext>
            </a:extLst>
          </p:cNvPr>
          <p:cNvSpPr>
            <a:spLocks noGrp="1"/>
          </p:cNvSpPr>
          <p:nvPr>
            <p:ph type="pic" sz="quarter" idx="10"/>
          </p:nvPr>
        </p:nvSpPr>
        <p:spPr>
          <a:xfrm>
            <a:off x="0" y="452061"/>
            <a:ext cx="6096000" cy="4941500"/>
          </a:xfrm>
          <a:prstGeom prst="rect">
            <a:avLst/>
          </a:prstGeom>
          <a:pattFill prst="pct5">
            <a:fgClr>
              <a:schemeClr val="accent1"/>
            </a:fgClr>
            <a:bgClr>
              <a:schemeClr val="bg1"/>
            </a:bgClr>
          </a:pattFill>
        </p:spPr>
        <p:txBody>
          <a:bodyPr/>
          <a:lstStyle>
            <a:lvl1pPr>
              <a:defRPr sz="1200"/>
            </a:lvl1pPr>
          </a:lstStyle>
          <a:p>
            <a:endParaRPr lang="en-ID"/>
          </a:p>
        </p:txBody>
      </p:sp>
    </p:spTree>
    <p:extLst>
      <p:ext uri="{BB962C8B-B14F-4D97-AF65-F5344CB8AC3E}">
        <p14:creationId xmlns:p14="http://schemas.microsoft.com/office/powerpoint/2010/main" val="11467054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5" name="Picture Placeholder 10">
            <a:extLst>
              <a:ext uri="{FF2B5EF4-FFF2-40B4-BE49-F238E27FC236}">
                <a16:creationId xmlns:a16="http://schemas.microsoft.com/office/drawing/2014/main" id="{A66C479B-D7C8-4C53-B99D-30DCF049D14B}"/>
              </a:ext>
            </a:extLst>
          </p:cNvPr>
          <p:cNvSpPr>
            <a:spLocks noGrp="1"/>
          </p:cNvSpPr>
          <p:nvPr>
            <p:ph type="pic" sz="quarter" idx="10"/>
          </p:nvPr>
        </p:nvSpPr>
        <p:spPr>
          <a:xfrm>
            <a:off x="0" y="1916500"/>
            <a:ext cx="6096000" cy="4941500"/>
          </a:xfrm>
          <a:prstGeom prst="rect">
            <a:avLst/>
          </a:prstGeom>
          <a:pattFill prst="pct5">
            <a:fgClr>
              <a:schemeClr val="accent1"/>
            </a:fgClr>
            <a:bgClr>
              <a:schemeClr val="bg1"/>
            </a:bgClr>
          </a:pattFill>
        </p:spPr>
        <p:txBody>
          <a:bodyPr/>
          <a:lstStyle>
            <a:lvl1pPr>
              <a:defRPr sz="1200"/>
            </a:lvl1pPr>
          </a:lstStyle>
          <a:p>
            <a:endParaRPr lang="en-ID"/>
          </a:p>
        </p:txBody>
      </p:sp>
    </p:spTree>
    <p:extLst>
      <p:ext uri="{BB962C8B-B14F-4D97-AF65-F5344CB8AC3E}">
        <p14:creationId xmlns:p14="http://schemas.microsoft.com/office/powerpoint/2010/main" val="12985519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4" name="Picture Placeholder 10">
            <a:extLst>
              <a:ext uri="{FF2B5EF4-FFF2-40B4-BE49-F238E27FC236}">
                <a16:creationId xmlns:a16="http://schemas.microsoft.com/office/drawing/2014/main" id="{B70DBFAA-7AA0-4D47-A2BE-063CA08C1F3E}"/>
              </a:ext>
            </a:extLst>
          </p:cNvPr>
          <p:cNvSpPr>
            <a:spLocks noGrp="1"/>
          </p:cNvSpPr>
          <p:nvPr>
            <p:ph type="pic" sz="quarter" idx="10"/>
          </p:nvPr>
        </p:nvSpPr>
        <p:spPr>
          <a:xfrm>
            <a:off x="6096000" y="0"/>
            <a:ext cx="6096000" cy="3810000"/>
          </a:xfrm>
          <a:prstGeom prst="rect">
            <a:avLst/>
          </a:prstGeom>
          <a:pattFill prst="pct5">
            <a:fgClr>
              <a:schemeClr val="accent1"/>
            </a:fgClr>
            <a:bgClr>
              <a:schemeClr val="bg1"/>
            </a:bgClr>
          </a:pattFill>
        </p:spPr>
        <p:txBody>
          <a:bodyPr/>
          <a:lstStyle>
            <a:lvl1pPr>
              <a:defRPr sz="1200"/>
            </a:lvl1pPr>
          </a:lstStyle>
          <a:p>
            <a:endParaRPr lang="en-ID"/>
          </a:p>
        </p:txBody>
      </p:sp>
    </p:spTree>
    <p:extLst>
      <p:ext uri="{BB962C8B-B14F-4D97-AF65-F5344CB8AC3E}">
        <p14:creationId xmlns:p14="http://schemas.microsoft.com/office/powerpoint/2010/main" val="9025391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4" name="Picture Placeholder 10">
            <a:extLst>
              <a:ext uri="{FF2B5EF4-FFF2-40B4-BE49-F238E27FC236}">
                <a16:creationId xmlns:a16="http://schemas.microsoft.com/office/drawing/2014/main" id="{2CA2A76A-88C5-49F3-B797-2F9F9EBF9A79}"/>
              </a:ext>
            </a:extLst>
          </p:cNvPr>
          <p:cNvSpPr>
            <a:spLocks noGrp="1"/>
          </p:cNvSpPr>
          <p:nvPr>
            <p:ph type="pic" sz="quarter" idx="10"/>
          </p:nvPr>
        </p:nvSpPr>
        <p:spPr>
          <a:xfrm>
            <a:off x="5876776" y="0"/>
            <a:ext cx="6315224" cy="3810000"/>
          </a:xfrm>
          <a:prstGeom prst="rect">
            <a:avLst/>
          </a:prstGeom>
          <a:pattFill prst="pct5">
            <a:fgClr>
              <a:schemeClr val="accent1"/>
            </a:fgClr>
            <a:bgClr>
              <a:schemeClr val="bg1"/>
            </a:bgClr>
          </a:pattFill>
        </p:spPr>
        <p:txBody>
          <a:bodyPr/>
          <a:lstStyle>
            <a:lvl1pPr>
              <a:defRPr sz="1200"/>
            </a:lvl1pPr>
          </a:lstStyle>
          <a:p>
            <a:endParaRPr lang="en-ID"/>
          </a:p>
        </p:txBody>
      </p:sp>
    </p:spTree>
    <p:extLst>
      <p:ext uri="{BB962C8B-B14F-4D97-AF65-F5344CB8AC3E}">
        <p14:creationId xmlns:p14="http://schemas.microsoft.com/office/powerpoint/2010/main" val="32954371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4" name="Picture Placeholder 10">
            <a:extLst>
              <a:ext uri="{FF2B5EF4-FFF2-40B4-BE49-F238E27FC236}">
                <a16:creationId xmlns:a16="http://schemas.microsoft.com/office/drawing/2014/main" id="{1CC4B5A4-C0A4-4D75-9F51-6193B2BF0890}"/>
              </a:ext>
            </a:extLst>
          </p:cNvPr>
          <p:cNvSpPr>
            <a:spLocks noGrp="1"/>
          </p:cNvSpPr>
          <p:nvPr>
            <p:ph type="pic" sz="quarter" idx="10"/>
          </p:nvPr>
        </p:nvSpPr>
        <p:spPr>
          <a:xfrm>
            <a:off x="0" y="2705001"/>
            <a:ext cx="6315224" cy="4152999"/>
          </a:xfrm>
          <a:prstGeom prst="rect">
            <a:avLst/>
          </a:prstGeom>
          <a:pattFill prst="pct5">
            <a:fgClr>
              <a:schemeClr val="accent1"/>
            </a:fgClr>
            <a:bgClr>
              <a:schemeClr val="bg1"/>
            </a:bgClr>
          </a:pattFill>
        </p:spPr>
        <p:txBody>
          <a:bodyPr/>
          <a:lstStyle>
            <a:lvl1pPr>
              <a:defRPr sz="1200"/>
            </a:lvl1pPr>
          </a:lstStyle>
          <a:p>
            <a:endParaRPr lang="en-ID"/>
          </a:p>
        </p:txBody>
      </p:sp>
    </p:spTree>
    <p:extLst>
      <p:ext uri="{BB962C8B-B14F-4D97-AF65-F5344CB8AC3E}">
        <p14:creationId xmlns:p14="http://schemas.microsoft.com/office/powerpoint/2010/main" val="31933705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14" name="Picture Placeholder 10">
            <a:extLst>
              <a:ext uri="{FF2B5EF4-FFF2-40B4-BE49-F238E27FC236}">
                <a16:creationId xmlns:a16="http://schemas.microsoft.com/office/drawing/2014/main" id="{6847A73F-727C-47E8-866F-A833AACD9C8A}"/>
              </a:ext>
            </a:extLst>
          </p:cNvPr>
          <p:cNvSpPr>
            <a:spLocks noGrp="1"/>
          </p:cNvSpPr>
          <p:nvPr>
            <p:ph type="pic" sz="quarter" idx="11"/>
          </p:nvPr>
        </p:nvSpPr>
        <p:spPr>
          <a:xfrm>
            <a:off x="8712200" y="1"/>
            <a:ext cx="3479800" cy="2208294"/>
          </a:xfrm>
          <a:prstGeom prst="rect">
            <a:avLst/>
          </a:prstGeom>
          <a:pattFill prst="pct5">
            <a:fgClr>
              <a:schemeClr val="accent1"/>
            </a:fgClr>
            <a:bgClr>
              <a:schemeClr val="bg1"/>
            </a:bgClr>
          </a:pattFill>
        </p:spPr>
        <p:txBody>
          <a:bodyPr/>
          <a:lstStyle>
            <a:lvl1pPr>
              <a:defRPr sz="1200"/>
            </a:lvl1pPr>
          </a:lstStyle>
          <a:p>
            <a:endParaRPr lang="en-ID"/>
          </a:p>
        </p:txBody>
      </p:sp>
      <p:sp>
        <p:nvSpPr>
          <p:cNvPr id="4" name="Picture Placeholder 10">
            <a:extLst>
              <a:ext uri="{FF2B5EF4-FFF2-40B4-BE49-F238E27FC236}">
                <a16:creationId xmlns:a16="http://schemas.microsoft.com/office/drawing/2014/main" id="{C2605490-B5BC-41AB-8F29-5D8144F45E61}"/>
              </a:ext>
            </a:extLst>
          </p:cNvPr>
          <p:cNvSpPr>
            <a:spLocks noGrp="1"/>
          </p:cNvSpPr>
          <p:nvPr>
            <p:ph type="pic" sz="quarter" idx="10"/>
          </p:nvPr>
        </p:nvSpPr>
        <p:spPr>
          <a:xfrm>
            <a:off x="0" y="1763427"/>
            <a:ext cx="6096000" cy="4472273"/>
          </a:xfrm>
          <a:prstGeom prst="rect">
            <a:avLst/>
          </a:prstGeom>
          <a:pattFill prst="pct5">
            <a:fgClr>
              <a:schemeClr val="accent1"/>
            </a:fgClr>
            <a:bgClr>
              <a:schemeClr val="bg1"/>
            </a:bgClr>
          </a:pattFill>
        </p:spPr>
        <p:txBody>
          <a:bodyPr/>
          <a:lstStyle>
            <a:lvl1pPr>
              <a:defRPr sz="1200"/>
            </a:lvl1pPr>
          </a:lstStyle>
          <a:p>
            <a:endParaRPr lang="en-ID"/>
          </a:p>
        </p:txBody>
      </p:sp>
    </p:spTree>
    <p:extLst>
      <p:ext uri="{BB962C8B-B14F-4D97-AF65-F5344CB8AC3E}">
        <p14:creationId xmlns:p14="http://schemas.microsoft.com/office/powerpoint/2010/main" val="11866258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4" name="Picture Placeholder 10">
            <a:extLst>
              <a:ext uri="{FF2B5EF4-FFF2-40B4-BE49-F238E27FC236}">
                <a16:creationId xmlns:a16="http://schemas.microsoft.com/office/drawing/2014/main" id="{0B2B24A0-E1BB-429B-AD07-5AA823D1F11B}"/>
              </a:ext>
            </a:extLst>
          </p:cNvPr>
          <p:cNvSpPr>
            <a:spLocks noGrp="1"/>
          </p:cNvSpPr>
          <p:nvPr>
            <p:ph type="pic" sz="quarter" idx="10"/>
          </p:nvPr>
        </p:nvSpPr>
        <p:spPr>
          <a:xfrm>
            <a:off x="0" y="1763427"/>
            <a:ext cx="3949700" cy="5094573"/>
          </a:xfrm>
          <a:prstGeom prst="rect">
            <a:avLst/>
          </a:prstGeom>
          <a:pattFill prst="pct5">
            <a:fgClr>
              <a:schemeClr val="accent1"/>
            </a:fgClr>
            <a:bgClr>
              <a:schemeClr val="bg1"/>
            </a:bgClr>
          </a:pattFill>
        </p:spPr>
        <p:txBody>
          <a:bodyPr/>
          <a:lstStyle>
            <a:lvl1pPr>
              <a:defRPr sz="1200"/>
            </a:lvl1pPr>
          </a:lstStyle>
          <a:p>
            <a:endParaRPr lang="en-ID"/>
          </a:p>
        </p:txBody>
      </p:sp>
    </p:spTree>
    <p:extLst>
      <p:ext uri="{BB962C8B-B14F-4D97-AF65-F5344CB8AC3E}">
        <p14:creationId xmlns:p14="http://schemas.microsoft.com/office/powerpoint/2010/main" val="17610131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6" name="Picture Placeholder 10">
            <a:extLst>
              <a:ext uri="{FF2B5EF4-FFF2-40B4-BE49-F238E27FC236}">
                <a16:creationId xmlns:a16="http://schemas.microsoft.com/office/drawing/2014/main" id="{BA2DF084-785E-4A0C-82F3-5FA753B6709E}"/>
              </a:ext>
            </a:extLst>
          </p:cNvPr>
          <p:cNvSpPr>
            <a:spLocks noGrp="1"/>
          </p:cNvSpPr>
          <p:nvPr>
            <p:ph type="pic" sz="quarter" idx="10"/>
          </p:nvPr>
        </p:nvSpPr>
        <p:spPr>
          <a:xfrm>
            <a:off x="6055384" y="1"/>
            <a:ext cx="6136616" cy="3632200"/>
          </a:xfrm>
          <a:prstGeom prst="rect">
            <a:avLst/>
          </a:prstGeom>
          <a:pattFill prst="pct5">
            <a:fgClr>
              <a:schemeClr val="accent1"/>
            </a:fgClr>
            <a:bgClr>
              <a:schemeClr val="bg1"/>
            </a:bgClr>
          </a:pattFill>
        </p:spPr>
        <p:txBody>
          <a:bodyPr/>
          <a:lstStyle>
            <a:lvl1pPr>
              <a:defRPr sz="1200"/>
            </a:lvl1pPr>
          </a:lstStyle>
          <a:p>
            <a:endParaRPr lang="en-ID"/>
          </a:p>
        </p:txBody>
      </p:sp>
    </p:spTree>
    <p:extLst>
      <p:ext uri="{BB962C8B-B14F-4D97-AF65-F5344CB8AC3E}">
        <p14:creationId xmlns:p14="http://schemas.microsoft.com/office/powerpoint/2010/main" val="35825717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9" name="Picture Placeholder 10">
            <a:extLst>
              <a:ext uri="{FF2B5EF4-FFF2-40B4-BE49-F238E27FC236}">
                <a16:creationId xmlns:a16="http://schemas.microsoft.com/office/drawing/2014/main" id="{B5C0D1FB-2B81-4BC5-BDD1-1C72E4A5B88C}"/>
              </a:ext>
            </a:extLst>
          </p:cNvPr>
          <p:cNvSpPr>
            <a:spLocks noGrp="1"/>
          </p:cNvSpPr>
          <p:nvPr>
            <p:ph type="pic" sz="quarter" idx="10"/>
          </p:nvPr>
        </p:nvSpPr>
        <p:spPr>
          <a:xfrm>
            <a:off x="5487951" y="0"/>
            <a:ext cx="6704049" cy="6857999"/>
          </a:xfrm>
          <a:prstGeom prst="rect">
            <a:avLst/>
          </a:prstGeom>
          <a:pattFill prst="pct5">
            <a:fgClr>
              <a:schemeClr val="accent1"/>
            </a:fgClr>
            <a:bgClr>
              <a:schemeClr val="bg1"/>
            </a:bgClr>
          </a:pattFill>
        </p:spPr>
        <p:txBody>
          <a:bodyPr/>
          <a:lstStyle>
            <a:lvl1pPr>
              <a:defRPr sz="1200"/>
            </a:lvl1pPr>
          </a:lstStyle>
          <a:p>
            <a:endParaRPr lang="en-ID"/>
          </a:p>
        </p:txBody>
      </p:sp>
    </p:spTree>
    <p:extLst>
      <p:ext uri="{BB962C8B-B14F-4D97-AF65-F5344CB8AC3E}">
        <p14:creationId xmlns:p14="http://schemas.microsoft.com/office/powerpoint/2010/main" val="34963242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5" name="Picture Placeholder 10">
            <a:extLst>
              <a:ext uri="{FF2B5EF4-FFF2-40B4-BE49-F238E27FC236}">
                <a16:creationId xmlns:a16="http://schemas.microsoft.com/office/drawing/2014/main" id="{951B28D1-4856-410C-82EC-BCB4D00DAC25}"/>
              </a:ext>
            </a:extLst>
          </p:cNvPr>
          <p:cNvSpPr>
            <a:spLocks noGrp="1"/>
          </p:cNvSpPr>
          <p:nvPr>
            <p:ph type="pic" sz="quarter" idx="10"/>
          </p:nvPr>
        </p:nvSpPr>
        <p:spPr>
          <a:xfrm>
            <a:off x="1" y="0"/>
            <a:ext cx="3086100" cy="6857999"/>
          </a:xfrm>
          <a:prstGeom prst="rect">
            <a:avLst/>
          </a:prstGeom>
          <a:pattFill prst="pct5">
            <a:fgClr>
              <a:schemeClr val="accent1"/>
            </a:fgClr>
            <a:bgClr>
              <a:schemeClr val="bg1"/>
            </a:bgClr>
          </a:pattFill>
        </p:spPr>
        <p:txBody>
          <a:bodyPr/>
          <a:lstStyle>
            <a:lvl1pPr>
              <a:defRPr sz="1200"/>
            </a:lvl1pPr>
          </a:lstStyle>
          <a:p>
            <a:endParaRPr lang="en-ID"/>
          </a:p>
        </p:txBody>
      </p:sp>
    </p:spTree>
    <p:extLst>
      <p:ext uri="{BB962C8B-B14F-4D97-AF65-F5344CB8AC3E}">
        <p14:creationId xmlns:p14="http://schemas.microsoft.com/office/powerpoint/2010/main" val="56421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9" name="Picture Placeholder 10">
            <a:extLst>
              <a:ext uri="{FF2B5EF4-FFF2-40B4-BE49-F238E27FC236}">
                <a16:creationId xmlns:a16="http://schemas.microsoft.com/office/drawing/2014/main" id="{C940F729-3C05-4587-9D0F-E04348B5B804}"/>
              </a:ext>
            </a:extLst>
          </p:cNvPr>
          <p:cNvSpPr>
            <a:spLocks noGrp="1"/>
          </p:cNvSpPr>
          <p:nvPr>
            <p:ph type="pic" sz="quarter" idx="11"/>
          </p:nvPr>
        </p:nvSpPr>
        <p:spPr>
          <a:xfrm>
            <a:off x="0" y="5195668"/>
            <a:ext cx="6096000" cy="1662331"/>
          </a:xfrm>
          <a:prstGeom prst="rect">
            <a:avLst/>
          </a:prstGeom>
          <a:pattFill prst="pct5">
            <a:fgClr>
              <a:schemeClr val="accent1"/>
            </a:fgClr>
            <a:bgClr>
              <a:schemeClr val="bg1"/>
            </a:bgClr>
          </a:pattFill>
        </p:spPr>
        <p:txBody>
          <a:bodyPr/>
          <a:lstStyle>
            <a:lvl1pPr>
              <a:defRPr sz="1200"/>
            </a:lvl1pPr>
          </a:lstStyle>
          <a:p>
            <a:endParaRPr lang="en-ID"/>
          </a:p>
        </p:txBody>
      </p:sp>
      <p:sp>
        <p:nvSpPr>
          <p:cNvPr id="4" name="Picture Placeholder 10">
            <a:extLst>
              <a:ext uri="{FF2B5EF4-FFF2-40B4-BE49-F238E27FC236}">
                <a16:creationId xmlns:a16="http://schemas.microsoft.com/office/drawing/2014/main" id="{22C6A745-5346-4215-8599-5776C515695A}"/>
              </a:ext>
            </a:extLst>
          </p:cNvPr>
          <p:cNvSpPr>
            <a:spLocks noGrp="1"/>
          </p:cNvSpPr>
          <p:nvPr>
            <p:ph type="pic" sz="quarter" idx="10"/>
          </p:nvPr>
        </p:nvSpPr>
        <p:spPr>
          <a:xfrm>
            <a:off x="4610100" y="520700"/>
            <a:ext cx="7581900" cy="4013200"/>
          </a:xfrm>
          <a:prstGeom prst="rect">
            <a:avLst/>
          </a:prstGeom>
          <a:pattFill prst="pct5">
            <a:fgClr>
              <a:schemeClr val="accent1"/>
            </a:fgClr>
            <a:bgClr>
              <a:schemeClr val="bg1"/>
            </a:bgClr>
          </a:pattFill>
        </p:spPr>
        <p:txBody>
          <a:bodyPr/>
          <a:lstStyle>
            <a:lvl1pPr>
              <a:defRPr sz="1200"/>
            </a:lvl1pPr>
          </a:lstStyle>
          <a:p>
            <a:endParaRPr lang="en-ID"/>
          </a:p>
        </p:txBody>
      </p:sp>
    </p:spTree>
    <p:extLst>
      <p:ext uri="{BB962C8B-B14F-4D97-AF65-F5344CB8AC3E}">
        <p14:creationId xmlns:p14="http://schemas.microsoft.com/office/powerpoint/2010/main" val="19682786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4" name="Picture Placeholder 10">
            <a:extLst>
              <a:ext uri="{FF2B5EF4-FFF2-40B4-BE49-F238E27FC236}">
                <a16:creationId xmlns:a16="http://schemas.microsoft.com/office/drawing/2014/main" id="{7E664BA4-E0C7-41E3-B848-5E223E2CA22E}"/>
              </a:ext>
            </a:extLst>
          </p:cNvPr>
          <p:cNvSpPr>
            <a:spLocks noGrp="1"/>
          </p:cNvSpPr>
          <p:nvPr>
            <p:ph type="pic" sz="quarter" idx="10"/>
          </p:nvPr>
        </p:nvSpPr>
        <p:spPr>
          <a:xfrm>
            <a:off x="0" y="1"/>
            <a:ext cx="8000999" cy="4965700"/>
          </a:xfrm>
          <a:prstGeom prst="rect">
            <a:avLst/>
          </a:prstGeom>
          <a:pattFill prst="pct5">
            <a:fgClr>
              <a:schemeClr val="accent1"/>
            </a:fgClr>
            <a:bgClr>
              <a:schemeClr val="bg1"/>
            </a:bgClr>
          </a:pattFill>
        </p:spPr>
        <p:txBody>
          <a:bodyPr/>
          <a:lstStyle>
            <a:lvl1pPr>
              <a:defRPr sz="1200"/>
            </a:lvl1pPr>
          </a:lstStyle>
          <a:p>
            <a:endParaRPr lang="en-ID"/>
          </a:p>
        </p:txBody>
      </p:sp>
      <p:sp>
        <p:nvSpPr>
          <p:cNvPr id="9" name="Picture Placeholder 10">
            <a:extLst>
              <a:ext uri="{FF2B5EF4-FFF2-40B4-BE49-F238E27FC236}">
                <a16:creationId xmlns:a16="http://schemas.microsoft.com/office/drawing/2014/main" id="{3929D605-AF30-4EE5-B90A-C4E8DB76279A}"/>
              </a:ext>
            </a:extLst>
          </p:cNvPr>
          <p:cNvSpPr>
            <a:spLocks noGrp="1"/>
          </p:cNvSpPr>
          <p:nvPr>
            <p:ph type="pic" sz="quarter" idx="11"/>
          </p:nvPr>
        </p:nvSpPr>
        <p:spPr>
          <a:xfrm>
            <a:off x="9651999" y="2400299"/>
            <a:ext cx="2540001" cy="2604651"/>
          </a:xfrm>
          <a:prstGeom prst="rect">
            <a:avLst/>
          </a:prstGeom>
          <a:pattFill prst="pct5">
            <a:fgClr>
              <a:schemeClr val="accent1"/>
            </a:fgClr>
            <a:bgClr>
              <a:schemeClr val="bg1"/>
            </a:bgClr>
          </a:pattFill>
        </p:spPr>
        <p:txBody>
          <a:bodyPr/>
          <a:lstStyle>
            <a:lvl1pPr>
              <a:defRPr sz="1200"/>
            </a:lvl1pPr>
          </a:lstStyle>
          <a:p>
            <a:endParaRPr lang="en-ID"/>
          </a:p>
        </p:txBody>
      </p:sp>
    </p:spTree>
    <p:extLst>
      <p:ext uri="{BB962C8B-B14F-4D97-AF65-F5344CB8AC3E}">
        <p14:creationId xmlns:p14="http://schemas.microsoft.com/office/powerpoint/2010/main" val="8587426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4" name="Picture Placeholder 10">
            <a:extLst>
              <a:ext uri="{FF2B5EF4-FFF2-40B4-BE49-F238E27FC236}">
                <a16:creationId xmlns:a16="http://schemas.microsoft.com/office/drawing/2014/main" id="{FCCA49C2-A57A-4E3E-A8EC-F06DF7A7E388}"/>
              </a:ext>
            </a:extLst>
          </p:cNvPr>
          <p:cNvSpPr>
            <a:spLocks noGrp="1"/>
          </p:cNvSpPr>
          <p:nvPr>
            <p:ph type="pic" sz="quarter" idx="10"/>
          </p:nvPr>
        </p:nvSpPr>
        <p:spPr>
          <a:xfrm>
            <a:off x="0" y="749300"/>
            <a:ext cx="8000999" cy="6108700"/>
          </a:xfrm>
          <a:prstGeom prst="rect">
            <a:avLst/>
          </a:prstGeom>
          <a:pattFill prst="pct5">
            <a:fgClr>
              <a:schemeClr val="accent1"/>
            </a:fgClr>
            <a:bgClr>
              <a:schemeClr val="bg1"/>
            </a:bgClr>
          </a:pattFill>
        </p:spPr>
        <p:txBody>
          <a:bodyPr/>
          <a:lstStyle>
            <a:lvl1pPr>
              <a:defRPr sz="1200"/>
            </a:lvl1pPr>
          </a:lstStyle>
          <a:p>
            <a:endParaRPr lang="en-ID"/>
          </a:p>
        </p:txBody>
      </p:sp>
    </p:spTree>
    <p:extLst>
      <p:ext uri="{BB962C8B-B14F-4D97-AF65-F5344CB8AC3E}">
        <p14:creationId xmlns:p14="http://schemas.microsoft.com/office/powerpoint/2010/main" val="802142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9" name="Picture Placeholder 10">
            <a:extLst>
              <a:ext uri="{FF2B5EF4-FFF2-40B4-BE49-F238E27FC236}">
                <a16:creationId xmlns:a16="http://schemas.microsoft.com/office/drawing/2014/main" id="{82EF9D2E-C646-4E89-B12B-C1A5E940A7D4}"/>
              </a:ext>
            </a:extLst>
          </p:cNvPr>
          <p:cNvSpPr>
            <a:spLocks noGrp="1"/>
          </p:cNvSpPr>
          <p:nvPr>
            <p:ph type="pic" sz="quarter" idx="11"/>
          </p:nvPr>
        </p:nvSpPr>
        <p:spPr>
          <a:xfrm>
            <a:off x="5600700" y="4178300"/>
            <a:ext cx="4853781" cy="2679700"/>
          </a:xfrm>
          <a:prstGeom prst="rect">
            <a:avLst/>
          </a:prstGeom>
          <a:pattFill prst="pct5">
            <a:fgClr>
              <a:schemeClr val="accent1"/>
            </a:fgClr>
            <a:bgClr>
              <a:schemeClr val="bg1"/>
            </a:bgClr>
          </a:pattFill>
        </p:spPr>
        <p:txBody>
          <a:bodyPr/>
          <a:lstStyle>
            <a:lvl1pPr>
              <a:defRPr sz="1200"/>
            </a:lvl1pPr>
          </a:lstStyle>
          <a:p>
            <a:endParaRPr lang="en-ID"/>
          </a:p>
        </p:txBody>
      </p:sp>
      <p:sp>
        <p:nvSpPr>
          <p:cNvPr id="4" name="Picture Placeholder 10">
            <a:extLst>
              <a:ext uri="{FF2B5EF4-FFF2-40B4-BE49-F238E27FC236}">
                <a16:creationId xmlns:a16="http://schemas.microsoft.com/office/drawing/2014/main" id="{48D79511-9FFD-4B4B-B966-31D8D7270D66}"/>
              </a:ext>
            </a:extLst>
          </p:cNvPr>
          <p:cNvSpPr>
            <a:spLocks noGrp="1"/>
          </p:cNvSpPr>
          <p:nvPr>
            <p:ph type="pic" sz="quarter" idx="10"/>
          </p:nvPr>
        </p:nvSpPr>
        <p:spPr>
          <a:xfrm>
            <a:off x="1" y="0"/>
            <a:ext cx="3187699" cy="4483100"/>
          </a:xfrm>
          <a:prstGeom prst="rect">
            <a:avLst/>
          </a:prstGeom>
          <a:pattFill prst="pct5">
            <a:fgClr>
              <a:schemeClr val="accent1"/>
            </a:fgClr>
            <a:bgClr>
              <a:schemeClr val="bg1"/>
            </a:bgClr>
          </a:pattFill>
        </p:spPr>
        <p:txBody>
          <a:bodyPr/>
          <a:lstStyle>
            <a:lvl1pPr>
              <a:defRPr sz="1200"/>
            </a:lvl1pPr>
          </a:lstStyle>
          <a:p>
            <a:endParaRPr lang="en-ID"/>
          </a:p>
        </p:txBody>
      </p:sp>
    </p:spTree>
    <p:extLst>
      <p:ext uri="{BB962C8B-B14F-4D97-AF65-F5344CB8AC3E}">
        <p14:creationId xmlns:p14="http://schemas.microsoft.com/office/powerpoint/2010/main" val="35280524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5" name="Picture Placeholder 10">
            <a:extLst>
              <a:ext uri="{FF2B5EF4-FFF2-40B4-BE49-F238E27FC236}">
                <a16:creationId xmlns:a16="http://schemas.microsoft.com/office/drawing/2014/main" id="{D2A5C0D1-CCC4-407D-B25B-5B82FEB7996F}"/>
              </a:ext>
            </a:extLst>
          </p:cNvPr>
          <p:cNvSpPr>
            <a:spLocks noGrp="1"/>
          </p:cNvSpPr>
          <p:nvPr>
            <p:ph type="pic" sz="quarter" idx="10"/>
          </p:nvPr>
        </p:nvSpPr>
        <p:spPr>
          <a:xfrm>
            <a:off x="7366000" y="457200"/>
            <a:ext cx="4368800" cy="2971800"/>
          </a:xfrm>
          <a:prstGeom prst="rect">
            <a:avLst/>
          </a:prstGeom>
          <a:pattFill prst="pct5">
            <a:fgClr>
              <a:schemeClr val="accent1"/>
            </a:fgClr>
            <a:bgClr>
              <a:schemeClr val="bg1"/>
            </a:bgClr>
          </a:pattFill>
        </p:spPr>
        <p:txBody>
          <a:bodyPr/>
          <a:lstStyle>
            <a:lvl1pPr>
              <a:defRPr sz="1200"/>
            </a:lvl1pPr>
          </a:lstStyle>
          <a:p>
            <a:endParaRPr lang="en-ID"/>
          </a:p>
        </p:txBody>
      </p:sp>
    </p:spTree>
    <p:extLst>
      <p:ext uri="{BB962C8B-B14F-4D97-AF65-F5344CB8AC3E}">
        <p14:creationId xmlns:p14="http://schemas.microsoft.com/office/powerpoint/2010/main" val="1602965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E5CBADC-33E0-4606-AF70-95AFC5D3B56B}"/>
              </a:ext>
            </a:extLst>
          </p:cNvPr>
          <p:cNvSpPr>
            <a:spLocks noGrp="1"/>
          </p:cNvSpPr>
          <p:nvPr>
            <p:ph type="pic" sz="quarter" idx="11"/>
          </p:nvPr>
        </p:nvSpPr>
        <p:spPr>
          <a:xfrm>
            <a:off x="0" y="4135246"/>
            <a:ext cx="4405797" cy="2722754"/>
          </a:xfrm>
          <a:prstGeom prst="rect">
            <a:avLst/>
          </a:prstGeom>
          <a:pattFill prst="pct5">
            <a:fgClr>
              <a:schemeClr val="accent1"/>
            </a:fgClr>
            <a:bgClr>
              <a:schemeClr val="bg1"/>
            </a:bgClr>
          </a:pattFill>
        </p:spPr>
        <p:txBody>
          <a:bodyPr/>
          <a:lstStyle>
            <a:lvl1pPr>
              <a:defRPr sz="1200"/>
            </a:lvl1pPr>
          </a:lstStyle>
          <a:p>
            <a:endParaRPr lang="en-ID"/>
          </a:p>
        </p:txBody>
      </p:sp>
      <p:sp>
        <p:nvSpPr>
          <p:cNvPr id="4" name="Picture Placeholder 10">
            <a:extLst>
              <a:ext uri="{FF2B5EF4-FFF2-40B4-BE49-F238E27FC236}">
                <a16:creationId xmlns:a16="http://schemas.microsoft.com/office/drawing/2014/main" id="{666D9292-BB40-4805-9E42-B2C8DEA00B12}"/>
              </a:ext>
            </a:extLst>
          </p:cNvPr>
          <p:cNvSpPr>
            <a:spLocks noGrp="1"/>
          </p:cNvSpPr>
          <p:nvPr>
            <p:ph type="pic" sz="quarter" idx="10"/>
          </p:nvPr>
        </p:nvSpPr>
        <p:spPr>
          <a:xfrm>
            <a:off x="5981700" y="0"/>
            <a:ext cx="4881772" cy="6858000"/>
          </a:xfrm>
          <a:prstGeom prst="rect">
            <a:avLst/>
          </a:prstGeom>
          <a:pattFill prst="pct5">
            <a:fgClr>
              <a:schemeClr val="accent1"/>
            </a:fgClr>
            <a:bgClr>
              <a:schemeClr val="bg1"/>
            </a:bgClr>
          </a:pattFill>
        </p:spPr>
        <p:txBody>
          <a:bodyPr/>
          <a:lstStyle>
            <a:lvl1pPr>
              <a:defRPr sz="1200"/>
            </a:lvl1pPr>
          </a:lstStyle>
          <a:p>
            <a:endParaRPr lang="en-ID"/>
          </a:p>
        </p:txBody>
      </p:sp>
    </p:spTree>
    <p:extLst>
      <p:ext uri="{BB962C8B-B14F-4D97-AF65-F5344CB8AC3E}">
        <p14:creationId xmlns:p14="http://schemas.microsoft.com/office/powerpoint/2010/main" val="22189678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4" name="Picture Placeholder 10">
            <a:extLst>
              <a:ext uri="{FF2B5EF4-FFF2-40B4-BE49-F238E27FC236}">
                <a16:creationId xmlns:a16="http://schemas.microsoft.com/office/drawing/2014/main" id="{4CF18D37-E20F-45C7-B02A-F49BDD3D60D2}"/>
              </a:ext>
            </a:extLst>
          </p:cNvPr>
          <p:cNvSpPr>
            <a:spLocks noGrp="1"/>
          </p:cNvSpPr>
          <p:nvPr>
            <p:ph type="pic" sz="quarter" idx="10"/>
          </p:nvPr>
        </p:nvSpPr>
        <p:spPr>
          <a:xfrm>
            <a:off x="5041900" y="0"/>
            <a:ext cx="5664200" cy="6858000"/>
          </a:xfrm>
          <a:prstGeom prst="rect">
            <a:avLst/>
          </a:prstGeom>
          <a:pattFill prst="pct5">
            <a:fgClr>
              <a:schemeClr val="accent1"/>
            </a:fgClr>
            <a:bgClr>
              <a:schemeClr val="bg1"/>
            </a:bgClr>
          </a:pattFill>
        </p:spPr>
        <p:txBody>
          <a:bodyPr/>
          <a:lstStyle>
            <a:lvl1pPr>
              <a:defRPr sz="1200"/>
            </a:lvl1pPr>
          </a:lstStyle>
          <a:p>
            <a:endParaRPr lang="en-ID"/>
          </a:p>
        </p:txBody>
      </p:sp>
    </p:spTree>
    <p:extLst>
      <p:ext uri="{BB962C8B-B14F-4D97-AF65-F5344CB8AC3E}">
        <p14:creationId xmlns:p14="http://schemas.microsoft.com/office/powerpoint/2010/main" val="20655007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26592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Picture Placeholder 10">
            <a:extLst>
              <a:ext uri="{FF2B5EF4-FFF2-40B4-BE49-F238E27FC236}">
                <a16:creationId xmlns:a16="http://schemas.microsoft.com/office/drawing/2014/main" id="{0EC4F2A2-4E8C-4C2B-895E-3881E08987D6}"/>
              </a:ext>
            </a:extLst>
          </p:cNvPr>
          <p:cNvSpPr>
            <a:spLocks noGrp="1"/>
          </p:cNvSpPr>
          <p:nvPr>
            <p:ph type="pic" sz="quarter" idx="11"/>
          </p:nvPr>
        </p:nvSpPr>
        <p:spPr>
          <a:xfrm>
            <a:off x="7429500" y="0"/>
            <a:ext cx="4762500" cy="6858000"/>
          </a:xfrm>
          <a:prstGeom prst="rect">
            <a:avLst/>
          </a:prstGeom>
          <a:pattFill prst="pct5">
            <a:fgClr>
              <a:schemeClr val="accent1"/>
            </a:fgClr>
            <a:bgClr>
              <a:schemeClr val="bg1"/>
            </a:bgClr>
          </a:pattFill>
        </p:spPr>
        <p:txBody>
          <a:bodyPr/>
          <a:lstStyle>
            <a:lvl1pPr>
              <a:defRPr sz="1200"/>
            </a:lvl1pPr>
          </a:lstStyle>
          <a:p>
            <a:endParaRPr lang="en-ID"/>
          </a:p>
        </p:txBody>
      </p:sp>
      <p:sp>
        <p:nvSpPr>
          <p:cNvPr id="4" name="Picture Placeholder 10">
            <a:extLst>
              <a:ext uri="{FF2B5EF4-FFF2-40B4-BE49-F238E27FC236}">
                <a16:creationId xmlns:a16="http://schemas.microsoft.com/office/drawing/2014/main" id="{2834419B-3614-4D31-8B45-543F5895C8AC}"/>
              </a:ext>
            </a:extLst>
          </p:cNvPr>
          <p:cNvSpPr>
            <a:spLocks noGrp="1"/>
          </p:cNvSpPr>
          <p:nvPr>
            <p:ph type="pic" sz="quarter" idx="10"/>
          </p:nvPr>
        </p:nvSpPr>
        <p:spPr>
          <a:xfrm>
            <a:off x="0" y="800100"/>
            <a:ext cx="4432300" cy="3733800"/>
          </a:xfrm>
          <a:prstGeom prst="rect">
            <a:avLst/>
          </a:prstGeom>
          <a:pattFill prst="pct5">
            <a:fgClr>
              <a:schemeClr val="accent1"/>
            </a:fgClr>
            <a:bgClr>
              <a:schemeClr val="bg1"/>
            </a:bgClr>
          </a:pattFill>
        </p:spPr>
        <p:txBody>
          <a:bodyPr/>
          <a:lstStyle>
            <a:lvl1pPr>
              <a:defRPr sz="1200"/>
            </a:lvl1pPr>
          </a:lstStyle>
          <a:p>
            <a:endParaRPr lang="en-ID"/>
          </a:p>
        </p:txBody>
      </p:sp>
    </p:spTree>
    <p:extLst>
      <p:ext uri="{BB962C8B-B14F-4D97-AF65-F5344CB8AC3E}">
        <p14:creationId xmlns:p14="http://schemas.microsoft.com/office/powerpoint/2010/main" val="5591753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4" name="Picture Placeholder 10">
            <a:extLst>
              <a:ext uri="{FF2B5EF4-FFF2-40B4-BE49-F238E27FC236}">
                <a16:creationId xmlns:a16="http://schemas.microsoft.com/office/drawing/2014/main" id="{723326A9-9CA0-4CD8-BA1E-C68D62645ABB}"/>
              </a:ext>
            </a:extLst>
          </p:cNvPr>
          <p:cNvSpPr>
            <a:spLocks noGrp="1"/>
          </p:cNvSpPr>
          <p:nvPr>
            <p:ph type="pic" sz="quarter" idx="10"/>
          </p:nvPr>
        </p:nvSpPr>
        <p:spPr>
          <a:xfrm>
            <a:off x="6096000" y="0"/>
            <a:ext cx="6096000" cy="6858000"/>
          </a:xfrm>
          <a:prstGeom prst="rect">
            <a:avLst/>
          </a:prstGeom>
          <a:pattFill prst="pct5">
            <a:fgClr>
              <a:schemeClr val="accent1"/>
            </a:fgClr>
            <a:bgClr>
              <a:schemeClr val="bg1"/>
            </a:bgClr>
          </a:pattFill>
        </p:spPr>
        <p:txBody>
          <a:bodyPr/>
          <a:lstStyle>
            <a:lvl1pPr>
              <a:defRPr sz="1200"/>
            </a:lvl1pPr>
          </a:lstStyle>
          <a:p>
            <a:endParaRPr lang="en-ID"/>
          </a:p>
        </p:txBody>
      </p:sp>
    </p:spTree>
    <p:extLst>
      <p:ext uri="{BB962C8B-B14F-4D97-AF65-F5344CB8AC3E}">
        <p14:creationId xmlns:p14="http://schemas.microsoft.com/office/powerpoint/2010/main" val="3886606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4" name="Picture Placeholder 10">
            <a:extLst>
              <a:ext uri="{FF2B5EF4-FFF2-40B4-BE49-F238E27FC236}">
                <a16:creationId xmlns:a16="http://schemas.microsoft.com/office/drawing/2014/main" id="{5B2D76C8-0421-4DB4-BFD2-2DB70DCA2E67}"/>
              </a:ext>
            </a:extLst>
          </p:cNvPr>
          <p:cNvSpPr>
            <a:spLocks noGrp="1"/>
          </p:cNvSpPr>
          <p:nvPr>
            <p:ph type="pic" sz="quarter" idx="10"/>
          </p:nvPr>
        </p:nvSpPr>
        <p:spPr>
          <a:xfrm>
            <a:off x="6908800" y="0"/>
            <a:ext cx="5283200" cy="3543300"/>
          </a:xfrm>
          <a:prstGeom prst="rect">
            <a:avLst/>
          </a:prstGeom>
          <a:pattFill prst="pct5">
            <a:fgClr>
              <a:schemeClr val="accent1"/>
            </a:fgClr>
            <a:bgClr>
              <a:schemeClr val="bg1"/>
            </a:bgClr>
          </a:pattFill>
        </p:spPr>
        <p:txBody>
          <a:bodyPr/>
          <a:lstStyle>
            <a:lvl1pPr>
              <a:defRPr sz="1200"/>
            </a:lvl1pPr>
          </a:lstStyle>
          <a:p>
            <a:endParaRPr lang="en-ID"/>
          </a:p>
        </p:txBody>
      </p:sp>
    </p:spTree>
    <p:extLst>
      <p:ext uri="{BB962C8B-B14F-4D97-AF65-F5344CB8AC3E}">
        <p14:creationId xmlns:p14="http://schemas.microsoft.com/office/powerpoint/2010/main" val="246771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10" name="Picture Placeholder 10">
            <a:extLst>
              <a:ext uri="{FF2B5EF4-FFF2-40B4-BE49-F238E27FC236}">
                <a16:creationId xmlns:a16="http://schemas.microsoft.com/office/drawing/2014/main" id="{D3F0A082-CA97-45CD-A07E-FC7CD4E5F292}"/>
              </a:ext>
            </a:extLst>
          </p:cNvPr>
          <p:cNvSpPr>
            <a:spLocks noGrp="1"/>
          </p:cNvSpPr>
          <p:nvPr>
            <p:ph type="pic" sz="quarter" idx="11"/>
          </p:nvPr>
        </p:nvSpPr>
        <p:spPr>
          <a:xfrm>
            <a:off x="7734300" y="0"/>
            <a:ext cx="4457700" cy="1935539"/>
          </a:xfrm>
          <a:prstGeom prst="rect">
            <a:avLst/>
          </a:prstGeom>
          <a:pattFill prst="pct5">
            <a:fgClr>
              <a:schemeClr val="accent1"/>
            </a:fgClr>
            <a:bgClr>
              <a:schemeClr val="bg1"/>
            </a:bgClr>
          </a:pattFill>
        </p:spPr>
        <p:txBody>
          <a:bodyPr/>
          <a:lstStyle>
            <a:lvl1pPr>
              <a:defRPr sz="1200"/>
            </a:lvl1pPr>
          </a:lstStyle>
          <a:p>
            <a:endParaRPr lang="en-ID"/>
          </a:p>
        </p:txBody>
      </p:sp>
      <p:sp>
        <p:nvSpPr>
          <p:cNvPr id="4" name="Picture Placeholder 10">
            <a:extLst>
              <a:ext uri="{FF2B5EF4-FFF2-40B4-BE49-F238E27FC236}">
                <a16:creationId xmlns:a16="http://schemas.microsoft.com/office/drawing/2014/main" id="{CC93F3AD-4360-4B96-9247-05BCBEE940FE}"/>
              </a:ext>
            </a:extLst>
          </p:cNvPr>
          <p:cNvSpPr>
            <a:spLocks noGrp="1"/>
          </p:cNvSpPr>
          <p:nvPr>
            <p:ph type="pic" sz="quarter" idx="10"/>
          </p:nvPr>
        </p:nvSpPr>
        <p:spPr>
          <a:xfrm>
            <a:off x="0" y="0"/>
            <a:ext cx="4457700" cy="6858000"/>
          </a:xfrm>
          <a:prstGeom prst="rect">
            <a:avLst/>
          </a:prstGeom>
          <a:pattFill prst="pct5">
            <a:fgClr>
              <a:schemeClr val="accent1"/>
            </a:fgClr>
            <a:bgClr>
              <a:schemeClr val="bg1"/>
            </a:bgClr>
          </a:pattFill>
        </p:spPr>
        <p:txBody>
          <a:bodyPr/>
          <a:lstStyle>
            <a:lvl1pPr>
              <a:defRPr sz="1200"/>
            </a:lvl1pPr>
          </a:lstStyle>
          <a:p>
            <a:endParaRPr lang="en-ID"/>
          </a:p>
        </p:txBody>
      </p:sp>
    </p:spTree>
    <p:extLst>
      <p:ext uri="{BB962C8B-B14F-4D97-AF65-F5344CB8AC3E}">
        <p14:creationId xmlns:p14="http://schemas.microsoft.com/office/powerpoint/2010/main" val="2097408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19" name="Picture Placeholder 10">
            <a:extLst>
              <a:ext uri="{FF2B5EF4-FFF2-40B4-BE49-F238E27FC236}">
                <a16:creationId xmlns:a16="http://schemas.microsoft.com/office/drawing/2014/main" id="{6CAE46F2-74FA-426E-8E86-1421C0E6E065}"/>
              </a:ext>
            </a:extLst>
          </p:cNvPr>
          <p:cNvSpPr>
            <a:spLocks noGrp="1"/>
          </p:cNvSpPr>
          <p:nvPr>
            <p:ph type="pic" sz="quarter" idx="11"/>
          </p:nvPr>
        </p:nvSpPr>
        <p:spPr>
          <a:xfrm>
            <a:off x="-1" y="0"/>
            <a:ext cx="4635499" cy="2979144"/>
          </a:xfrm>
          <a:prstGeom prst="rect">
            <a:avLst/>
          </a:prstGeom>
          <a:pattFill prst="pct5">
            <a:fgClr>
              <a:schemeClr val="accent1"/>
            </a:fgClr>
            <a:bgClr>
              <a:schemeClr val="bg1"/>
            </a:bgClr>
          </a:pattFill>
        </p:spPr>
        <p:txBody>
          <a:bodyPr/>
          <a:lstStyle>
            <a:lvl1pPr>
              <a:defRPr sz="1200"/>
            </a:lvl1pPr>
          </a:lstStyle>
          <a:p>
            <a:endParaRPr lang="en-ID"/>
          </a:p>
        </p:txBody>
      </p:sp>
      <p:sp>
        <p:nvSpPr>
          <p:cNvPr id="4" name="Picture Placeholder 10">
            <a:extLst>
              <a:ext uri="{FF2B5EF4-FFF2-40B4-BE49-F238E27FC236}">
                <a16:creationId xmlns:a16="http://schemas.microsoft.com/office/drawing/2014/main" id="{F69A8CFC-3B89-42C4-AFA4-9E74F8B76C2E}"/>
              </a:ext>
            </a:extLst>
          </p:cNvPr>
          <p:cNvSpPr>
            <a:spLocks noGrp="1"/>
          </p:cNvSpPr>
          <p:nvPr>
            <p:ph type="pic" sz="quarter" idx="10"/>
          </p:nvPr>
        </p:nvSpPr>
        <p:spPr>
          <a:xfrm>
            <a:off x="7912100" y="1092200"/>
            <a:ext cx="4279900" cy="4048984"/>
          </a:xfrm>
          <a:prstGeom prst="rect">
            <a:avLst/>
          </a:prstGeom>
          <a:pattFill prst="pct5">
            <a:fgClr>
              <a:schemeClr val="accent1"/>
            </a:fgClr>
            <a:bgClr>
              <a:schemeClr val="bg1"/>
            </a:bgClr>
          </a:pattFill>
        </p:spPr>
        <p:txBody>
          <a:bodyPr/>
          <a:lstStyle>
            <a:lvl1pPr>
              <a:defRPr sz="1200"/>
            </a:lvl1pPr>
          </a:lstStyle>
          <a:p>
            <a:endParaRPr lang="en-ID"/>
          </a:p>
        </p:txBody>
      </p:sp>
    </p:spTree>
    <p:extLst>
      <p:ext uri="{BB962C8B-B14F-4D97-AF65-F5344CB8AC3E}">
        <p14:creationId xmlns:p14="http://schemas.microsoft.com/office/powerpoint/2010/main" val="17732106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4" name="Picture Placeholder 10">
            <a:extLst>
              <a:ext uri="{FF2B5EF4-FFF2-40B4-BE49-F238E27FC236}">
                <a16:creationId xmlns:a16="http://schemas.microsoft.com/office/drawing/2014/main" id="{D56DDCD4-A8A1-4139-882B-1B53DDC12F80}"/>
              </a:ext>
            </a:extLst>
          </p:cNvPr>
          <p:cNvSpPr>
            <a:spLocks noGrp="1"/>
          </p:cNvSpPr>
          <p:nvPr>
            <p:ph type="pic" sz="quarter" idx="10"/>
          </p:nvPr>
        </p:nvSpPr>
        <p:spPr>
          <a:xfrm>
            <a:off x="7912100" y="1333500"/>
            <a:ext cx="4279900" cy="5524500"/>
          </a:xfrm>
          <a:prstGeom prst="rect">
            <a:avLst/>
          </a:prstGeom>
          <a:pattFill prst="pct5">
            <a:fgClr>
              <a:schemeClr val="accent1"/>
            </a:fgClr>
            <a:bgClr>
              <a:schemeClr val="bg1"/>
            </a:bgClr>
          </a:pattFill>
        </p:spPr>
        <p:txBody>
          <a:bodyPr/>
          <a:lstStyle>
            <a:lvl1pPr>
              <a:defRPr sz="1200"/>
            </a:lvl1pPr>
          </a:lstStyle>
          <a:p>
            <a:endParaRPr lang="en-ID"/>
          </a:p>
        </p:txBody>
      </p:sp>
    </p:spTree>
    <p:extLst>
      <p:ext uri="{BB962C8B-B14F-4D97-AF65-F5344CB8AC3E}">
        <p14:creationId xmlns:p14="http://schemas.microsoft.com/office/powerpoint/2010/main" val="31540305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10" name="Picture Placeholder 10">
            <a:extLst>
              <a:ext uri="{FF2B5EF4-FFF2-40B4-BE49-F238E27FC236}">
                <a16:creationId xmlns:a16="http://schemas.microsoft.com/office/drawing/2014/main" id="{63C960E1-B837-43F2-A433-DA76ACB50C54}"/>
              </a:ext>
            </a:extLst>
          </p:cNvPr>
          <p:cNvSpPr>
            <a:spLocks noGrp="1"/>
          </p:cNvSpPr>
          <p:nvPr>
            <p:ph type="pic" sz="quarter" idx="11"/>
          </p:nvPr>
        </p:nvSpPr>
        <p:spPr>
          <a:xfrm>
            <a:off x="0" y="4749800"/>
            <a:ext cx="3200400" cy="2108200"/>
          </a:xfrm>
          <a:prstGeom prst="rect">
            <a:avLst/>
          </a:prstGeom>
          <a:pattFill prst="pct5">
            <a:fgClr>
              <a:schemeClr val="accent1"/>
            </a:fgClr>
            <a:bgClr>
              <a:schemeClr val="bg1"/>
            </a:bgClr>
          </a:pattFill>
        </p:spPr>
        <p:txBody>
          <a:bodyPr/>
          <a:lstStyle>
            <a:lvl1pPr>
              <a:defRPr sz="1200"/>
            </a:lvl1pPr>
          </a:lstStyle>
          <a:p>
            <a:endParaRPr lang="en-ID"/>
          </a:p>
        </p:txBody>
      </p:sp>
      <p:sp>
        <p:nvSpPr>
          <p:cNvPr id="4" name="Picture Placeholder 10">
            <a:extLst>
              <a:ext uri="{FF2B5EF4-FFF2-40B4-BE49-F238E27FC236}">
                <a16:creationId xmlns:a16="http://schemas.microsoft.com/office/drawing/2014/main" id="{5E7FFD17-274C-4993-904E-E700CE995433}"/>
              </a:ext>
            </a:extLst>
          </p:cNvPr>
          <p:cNvSpPr>
            <a:spLocks noGrp="1"/>
          </p:cNvSpPr>
          <p:nvPr>
            <p:ph type="pic" sz="quarter" idx="10"/>
          </p:nvPr>
        </p:nvSpPr>
        <p:spPr>
          <a:xfrm>
            <a:off x="5969000" y="0"/>
            <a:ext cx="6223000" cy="4749800"/>
          </a:xfrm>
          <a:prstGeom prst="rect">
            <a:avLst/>
          </a:prstGeom>
          <a:pattFill prst="pct5">
            <a:fgClr>
              <a:schemeClr val="accent1"/>
            </a:fgClr>
            <a:bgClr>
              <a:schemeClr val="bg1"/>
            </a:bgClr>
          </a:pattFill>
        </p:spPr>
        <p:txBody>
          <a:bodyPr/>
          <a:lstStyle>
            <a:lvl1pPr>
              <a:defRPr sz="1200"/>
            </a:lvl1pPr>
          </a:lstStyle>
          <a:p>
            <a:endParaRPr lang="en-ID"/>
          </a:p>
        </p:txBody>
      </p:sp>
    </p:spTree>
    <p:extLst>
      <p:ext uri="{BB962C8B-B14F-4D97-AF65-F5344CB8AC3E}">
        <p14:creationId xmlns:p14="http://schemas.microsoft.com/office/powerpoint/2010/main" val="12205692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76023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26.xml"/><Relationship Id="rId5" Type="http://schemas.openxmlformats.org/officeDocument/2006/relationships/image" Target="../media/image4.png"/><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emf"/><Relationship Id="rId1" Type="http://schemas.openxmlformats.org/officeDocument/2006/relationships/slideLayout" Target="../slideLayouts/slideLayout5.xml"/><Relationship Id="rId5" Type="http://schemas.openxmlformats.org/officeDocument/2006/relationships/image" Target="../media/image28.pn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1.png"/><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1.emf"/><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em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1.emf"/><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emf"/><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1.emf"/><Relationship Id="rId1" Type="http://schemas.openxmlformats.org/officeDocument/2006/relationships/slideLayout" Target="../slideLayouts/slideLayout26.xml"/><Relationship Id="rId4" Type="http://schemas.openxmlformats.org/officeDocument/2006/relationships/image" Target="../media/image36.jpeg"/></Relationships>
</file>

<file path=ppt/slides/_rels/slide2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emf"/><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0.emf"/><Relationship Id="rId1" Type="http://schemas.openxmlformats.org/officeDocument/2006/relationships/slideLayout" Target="../slideLayouts/slideLayout26.xml"/><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2.emf"/><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1.emf"/><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6.png"/><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1.png"/><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7.png"/><Relationship Id="rId1" Type="http://schemas.openxmlformats.org/officeDocument/2006/relationships/slideLayout" Target="../slideLayouts/slideLayout26.xml"/></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emf"/><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1.emf"/><Relationship Id="rId1" Type="http://schemas.openxmlformats.org/officeDocument/2006/relationships/slideLayout" Target="../slideLayouts/slideLayout26.xml"/></Relationships>
</file>

<file path=ppt/slides/_rels/slide4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6.xml"/></Relationships>
</file>

<file path=ppt/slides/_rels/slide4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6.xml"/></Relationships>
</file>

<file path=ppt/slides/_rels/slide4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1.emf"/><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6.xml"/></Relationships>
</file>

<file path=ppt/slides/_rels/slide4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6.xml"/></Relationships>
</file>

<file path=ppt/slides/_rels/slide4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emf"/><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emf"/><Relationship Id="rId1" Type="http://schemas.openxmlformats.org/officeDocument/2006/relationships/slideLayout" Target="../slideLayouts/slideLayout26.xml"/><Relationship Id="rId4" Type="http://schemas.openxmlformats.org/officeDocument/2006/relationships/image" Target="../media/image9.emf"/></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emf"/><Relationship Id="rId1" Type="http://schemas.openxmlformats.org/officeDocument/2006/relationships/slideLayout" Target="../slideLayouts/slideLayout2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emf"/><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5.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E347E"/>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7E4B207-4ACA-7A4F-B83B-913A9DA0E68D}"/>
              </a:ext>
            </a:extLst>
          </p:cNvPr>
          <p:cNvSpPr txBox="1"/>
          <p:nvPr/>
        </p:nvSpPr>
        <p:spPr>
          <a:xfrm>
            <a:off x="1082629" y="3603070"/>
            <a:ext cx="2432076" cy="369332"/>
          </a:xfrm>
          <a:prstGeom prst="rect">
            <a:avLst/>
          </a:prstGeom>
          <a:noFill/>
        </p:spPr>
        <p:txBody>
          <a:bodyPr wrap="none" rtlCol="0">
            <a:spAutoFit/>
          </a:bodyPr>
          <a:lstStyle/>
          <a:p>
            <a:r>
              <a:rPr lang="en-ID" dirty="0" err="1">
                <a:solidFill>
                  <a:srgbClr val="F7896A"/>
                </a:solidFill>
                <a:latin typeface="Fira Sans Medium" panose="020B0603050000020004" pitchFamily="34" charset="0"/>
                <a:ea typeface="Roboto" panose="02000000000000000000" pitchFamily="2" charset="0"/>
              </a:rPr>
              <a:t>Relatório</a:t>
            </a:r>
            <a:r>
              <a:rPr lang="en-ID" dirty="0">
                <a:solidFill>
                  <a:srgbClr val="F7896A"/>
                </a:solidFill>
                <a:latin typeface="Fira Sans Medium" panose="020B0603050000020004" pitchFamily="34" charset="0"/>
                <a:ea typeface="Roboto" panose="02000000000000000000" pitchFamily="2" charset="0"/>
              </a:rPr>
              <a:t> Final - 2020</a:t>
            </a:r>
            <a:endParaRPr lang="en-ID" sz="1800" dirty="0">
              <a:solidFill>
                <a:srgbClr val="F7896A"/>
              </a:solidFill>
              <a:latin typeface="Fira Sans Medium" panose="020B0603050000020004" pitchFamily="34" charset="0"/>
              <a:ea typeface="Roboto" panose="02000000000000000000" pitchFamily="2" charset="0"/>
            </a:endParaRPr>
          </a:p>
        </p:txBody>
      </p:sp>
      <p:sp>
        <p:nvSpPr>
          <p:cNvPr id="4" name="TextBox 3">
            <a:extLst>
              <a:ext uri="{FF2B5EF4-FFF2-40B4-BE49-F238E27FC236}">
                <a16:creationId xmlns:a16="http://schemas.microsoft.com/office/drawing/2014/main" id="{21F3241A-AB36-9845-97E2-1F7E8DCD8901}"/>
              </a:ext>
            </a:extLst>
          </p:cNvPr>
          <p:cNvSpPr txBox="1"/>
          <p:nvPr/>
        </p:nvSpPr>
        <p:spPr>
          <a:xfrm>
            <a:off x="1082629" y="3018295"/>
            <a:ext cx="2935419" cy="584775"/>
          </a:xfrm>
          <a:prstGeom prst="rect">
            <a:avLst/>
          </a:prstGeom>
          <a:noFill/>
        </p:spPr>
        <p:txBody>
          <a:bodyPr wrap="none" rtlCol="0">
            <a:spAutoFit/>
          </a:bodyPr>
          <a:lstStyle/>
          <a:p>
            <a:r>
              <a:rPr lang="en-ID" sz="3200" dirty="0" err="1">
                <a:solidFill>
                  <a:schemeClr val="bg1"/>
                </a:solidFill>
                <a:latin typeface="Fira Sans Medium" panose="020B0603050000020004" pitchFamily="34" charset="0"/>
                <a:ea typeface="Roboto" panose="02000000000000000000" pitchFamily="2" charset="0"/>
              </a:rPr>
              <a:t>Projeto</a:t>
            </a:r>
            <a:r>
              <a:rPr lang="en-ID" sz="3200" dirty="0">
                <a:solidFill>
                  <a:schemeClr val="bg1"/>
                </a:solidFill>
                <a:latin typeface="Fira Sans Medium" panose="020B0603050000020004" pitchFamily="34" charset="0"/>
                <a:ea typeface="Roboto" panose="02000000000000000000" pitchFamily="2" charset="0"/>
              </a:rPr>
              <a:t> </a:t>
            </a:r>
            <a:r>
              <a:rPr lang="en-ID" sz="3200" dirty="0" err="1">
                <a:solidFill>
                  <a:schemeClr val="bg1"/>
                </a:solidFill>
                <a:latin typeface="Fira Sans Medium" panose="020B0603050000020004" pitchFamily="34" charset="0"/>
                <a:ea typeface="Roboto" panose="02000000000000000000" pitchFamily="2" charset="0"/>
              </a:rPr>
              <a:t>Júpiter</a:t>
            </a:r>
            <a:endParaRPr lang="en-ID" sz="3200" dirty="0">
              <a:solidFill>
                <a:schemeClr val="bg1"/>
              </a:solidFill>
              <a:latin typeface="Fira Sans Medium" panose="020B0603050000020004" pitchFamily="34" charset="0"/>
              <a:ea typeface="Roboto" panose="02000000000000000000" pitchFamily="2" charset="0"/>
            </a:endParaRPr>
          </a:p>
        </p:txBody>
      </p:sp>
      <p:pic>
        <p:nvPicPr>
          <p:cNvPr id="5" name="Picture 4">
            <a:extLst>
              <a:ext uri="{FF2B5EF4-FFF2-40B4-BE49-F238E27FC236}">
                <a16:creationId xmlns:a16="http://schemas.microsoft.com/office/drawing/2014/main" id="{B1785B3C-3CD8-8649-8A50-27E8F46FACD5}"/>
              </a:ext>
            </a:extLst>
          </p:cNvPr>
          <p:cNvPicPr>
            <a:picLocks noChangeAspect="1"/>
          </p:cNvPicPr>
          <p:nvPr/>
        </p:nvPicPr>
        <p:blipFill>
          <a:blip r:embed="rId2"/>
          <a:stretch>
            <a:fillRect/>
          </a:stretch>
        </p:blipFill>
        <p:spPr>
          <a:xfrm rot="4675607">
            <a:off x="10375743" y="-1127353"/>
            <a:ext cx="2714417" cy="2729169"/>
          </a:xfrm>
          <a:prstGeom prst="rect">
            <a:avLst/>
          </a:prstGeom>
        </p:spPr>
      </p:pic>
      <p:pic>
        <p:nvPicPr>
          <p:cNvPr id="6" name="Picture 5">
            <a:extLst>
              <a:ext uri="{FF2B5EF4-FFF2-40B4-BE49-F238E27FC236}">
                <a16:creationId xmlns:a16="http://schemas.microsoft.com/office/drawing/2014/main" id="{FFD9B69D-D78E-7D4A-A8DE-438D23FA8031}"/>
              </a:ext>
            </a:extLst>
          </p:cNvPr>
          <p:cNvPicPr>
            <a:picLocks noChangeAspect="1"/>
          </p:cNvPicPr>
          <p:nvPr/>
        </p:nvPicPr>
        <p:blipFill>
          <a:blip r:embed="rId3"/>
          <a:stretch>
            <a:fillRect/>
          </a:stretch>
        </p:blipFill>
        <p:spPr>
          <a:xfrm>
            <a:off x="1082629" y="5548026"/>
            <a:ext cx="2146300" cy="558800"/>
          </a:xfrm>
          <a:prstGeom prst="rect">
            <a:avLst/>
          </a:prstGeom>
        </p:spPr>
      </p:pic>
      <p:sp>
        <p:nvSpPr>
          <p:cNvPr id="7" name="Oval 6">
            <a:extLst>
              <a:ext uri="{FF2B5EF4-FFF2-40B4-BE49-F238E27FC236}">
                <a16:creationId xmlns:a16="http://schemas.microsoft.com/office/drawing/2014/main" id="{E59C91CC-F363-374B-A83C-A909E2AC3975}"/>
              </a:ext>
            </a:extLst>
          </p:cNvPr>
          <p:cNvSpPr/>
          <p:nvPr/>
        </p:nvSpPr>
        <p:spPr>
          <a:xfrm>
            <a:off x="6265888" y="1627880"/>
            <a:ext cx="6760564" cy="6760564"/>
          </a:xfrm>
          <a:prstGeom prst="ellipse">
            <a:avLst/>
          </a:prstGeom>
          <a:pattFill prst="pct80">
            <a:fgClr>
              <a:srgbClr val="5E347E"/>
            </a:fgClr>
            <a:bgClr>
              <a:srgbClr val="F7896A"/>
            </a:bgClr>
          </a:patt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BR"/>
          </a:p>
        </p:txBody>
      </p:sp>
      <p:pic>
        <p:nvPicPr>
          <p:cNvPr id="10" name="Picture 9">
            <a:extLst>
              <a:ext uri="{FF2B5EF4-FFF2-40B4-BE49-F238E27FC236}">
                <a16:creationId xmlns:a16="http://schemas.microsoft.com/office/drawing/2014/main" id="{81F74A55-CDD0-E341-8558-443C40CF965C}"/>
              </a:ext>
            </a:extLst>
          </p:cNvPr>
          <p:cNvPicPr>
            <a:picLocks noChangeAspect="1"/>
          </p:cNvPicPr>
          <p:nvPr/>
        </p:nvPicPr>
        <p:blipFill>
          <a:blip r:embed="rId4"/>
          <a:stretch>
            <a:fillRect/>
          </a:stretch>
        </p:blipFill>
        <p:spPr>
          <a:xfrm>
            <a:off x="1216598" y="978665"/>
            <a:ext cx="1538867" cy="1048782"/>
          </a:xfrm>
          <a:prstGeom prst="rect">
            <a:avLst/>
          </a:prstGeom>
        </p:spPr>
      </p:pic>
      <p:pic>
        <p:nvPicPr>
          <p:cNvPr id="13" name="Picture 12" descr="A group of people&#10;&#10;Description automatically generated with medium confidence">
            <a:extLst>
              <a:ext uri="{FF2B5EF4-FFF2-40B4-BE49-F238E27FC236}">
                <a16:creationId xmlns:a16="http://schemas.microsoft.com/office/drawing/2014/main" id="{CC61A93A-A3E4-554B-B98E-B20854C46DF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952500" y="2218544"/>
            <a:ext cx="6525625" cy="4639456"/>
          </a:xfrm>
          <a:prstGeom prst="rect">
            <a:avLst/>
          </a:prstGeom>
        </p:spPr>
      </p:pic>
      <p:sp>
        <p:nvSpPr>
          <p:cNvPr id="14" name="TextBox 13">
            <a:extLst>
              <a:ext uri="{FF2B5EF4-FFF2-40B4-BE49-F238E27FC236}">
                <a16:creationId xmlns:a16="http://schemas.microsoft.com/office/drawing/2014/main" id="{C6E05D2D-AFA7-6A44-804B-927B94616ABA}"/>
              </a:ext>
            </a:extLst>
          </p:cNvPr>
          <p:cNvSpPr txBox="1"/>
          <p:nvPr/>
        </p:nvSpPr>
        <p:spPr>
          <a:xfrm>
            <a:off x="1082629" y="2741296"/>
            <a:ext cx="2949846" cy="276999"/>
          </a:xfrm>
          <a:prstGeom prst="rect">
            <a:avLst/>
          </a:prstGeom>
          <a:noFill/>
        </p:spPr>
        <p:txBody>
          <a:bodyPr wrap="none" rtlCol="0">
            <a:spAutoFit/>
          </a:bodyPr>
          <a:lstStyle/>
          <a:p>
            <a:r>
              <a:rPr lang="en-ID" sz="1200" dirty="0" err="1">
                <a:solidFill>
                  <a:schemeClr val="bg1"/>
                </a:solidFill>
                <a:latin typeface="Fira Sans Medium" panose="020B0603050000020004" pitchFamily="34" charset="0"/>
                <a:ea typeface="Roboto" panose="02000000000000000000" pitchFamily="2" charset="0"/>
              </a:rPr>
              <a:t>Projeto</a:t>
            </a:r>
            <a:r>
              <a:rPr lang="en-ID" sz="1200" dirty="0">
                <a:solidFill>
                  <a:schemeClr val="bg1"/>
                </a:solidFill>
                <a:latin typeface="Fira Sans Medium" panose="020B0603050000020004" pitchFamily="34" charset="0"/>
                <a:ea typeface="Roboto" panose="02000000000000000000" pitchFamily="2" charset="0"/>
              </a:rPr>
              <a:t> </a:t>
            </a:r>
            <a:r>
              <a:rPr lang="en-ID" sz="1200" dirty="0" err="1">
                <a:solidFill>
                  <a:schemeClr val="bg1"/>
                </a:solidFill>
                <a:latin typeface="Fira Sans Medium" panose="020B0603050000020004" pitchFamily="34" charset="0"/>
                <a:ea typeface="Roboto" panose="02000000000000000000" pitchFamily="2" charset="0"/>
              </a:rPr>
              <a:t>Formação</a:t>
            </a:r>
            <a:r>
              <a:rPr lang="en-ID" sz="1200" dirty="0">
                <a:solidFill>
                  <a:schemeClr val="bg1"/>
                </a:solidFill>
                <a:latin typeface="Fira Sans Medium" panose="020B0603050000020004" pitchFamily="34" charset="0"/>
                <a:ea typeface="Roboto" panose="02000000000000000000" pitchFamily="2" charset="0"/>
              </a:rPr>
              <a:t> de </a:t>
            </a:r>
            <a:r>
              <a:rPr lang="en-ID" sz="1200" dirty="0" err="1">
                <a:solidFill>
                  <a:schemeClr val="bg1"/>
                </a:solidFill>
                <a:latin typeface="Fira Sans Medium" panose="020B0603050000020004" pitchFamily="34" charset="0"/>
                <a:ea typeface="Roboto" panose="02000000000000000000" pitchFamily="2" charset="0"/>
              </a:rPr>
              <a:t>lideranças</a:t>
            </a:r>
            <a:r>
              <a:rPr lang="en-ID" sz="1200" dirty="0">
                <a:solidFill>
                  <a:schemeClr val="bg1"/>
                </a:solidFill>
                <a:latin typeface="Fira Sans Medium" panose="020B0603050000020004" pitchFamily="34" charset="0"/>
                <a:ea typeface="Roboto" panose="02000000000000000000" pitchFamily="2" charset="0"/>
              </a:rPr>
              <a:t> </a:t>
            </a:r>
            <a:r>
              <a:rPr lang="en-ID" sz="1200" dirty="0" err="1">
                <a:solidFill>
                  <a:schemeClr val="bg1"/>
                </a:solidFill>
                <a:latin typeface="Fira Sans Medium" panose="020B0603050000020004" pitchFamily="34" charset="0"/>
                <a:ea typeface="Roboto" panose="02000000000000000000" pitchFamily="2" charset="0"/>
              </a:rPr>
              <a:t>jovens</a:t>
            </a:r>
            <a:r>
              <a:rPr lang="en-ID" sz="1200" dirty="0">
                <a:solidFill>
                  <a:schemeClr val="bg1"/>
                </a:solidFill>
                <a:latin typeface="Fira Sans Medium" panose="020B0603050000020004" pitchFamily="34" charset="0"/>
                <a:ea typeface="Roboto" panose="02000000000000000000" pitchFamily="2" charset="0"/>
              </a:rPr>
              <a:t> </a:t>
            </a:r>
          </a:p>
        </p:txBody>
      </p:sp>
    </p:spTree>
    <p:extLst>
      <p:ext uri="{BB962C8B-B14F-4D97-AF65-F5344CB8AC3E}">
        <p14:creationId xmlns:p14="http://schemas.microsoft.com/office/powerpoint/2010/main" val="2608610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04B7EF0A-EEC2-9E4D-8BE8-229B15B1FFB7}"/>
              </a:ext>
            </a:extLst>
          </p:cNvPr>
          <p:cNvPicPr>
            <a:picLocks noChangeAspect="1"/>
          </p:cNvPicPr>
          <p:nvPr/>
        </p:nvPicPr>
        <p:blipFill>
          <a:blip r:embed="rId2"/>
          <a:stretch>
            <a:fillRect/>
          </a:stretch>
        </p:blipFill>
        <p:spPr>
          <a:xfrm rot="20258818">
            <a:off x="-1186268" y="-1325111"/>
            <a:ext cx="2372534" cy="2385427"/>
          </a:xfrm>
          <a:prstGeom prst="rect">
            <a:avLst/>
          </a:prstGeom>
        </p:spPr>
      </p:pic>
      <p:pic>
        <p:nvPicPr>
          <p:cNvPr id="13" name="Picture 12">
            <a:extLst>
              <a:ext uri="{FF2B5EF4-FFF2-40B4-BE49-F238E27FC236}">
                <a16:creationId xmlns:a16="http://schemas.microsoft.com/office/drawing/2014/main" id="{50238800-F6AD-CA4A-90A9-0340BDA2EBE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281315" y="1554243"/>
            <a:ext cx="7268495" cy="3957713"/>
          </a:xfrm>
          <a:prstGeom prst="rect">
            <a:avLst/>
          </a:prstGeom>
        </p:spPr>
      </p:pic>
      <p:sp>
        <p:nvSpPr>
          <p:cNvPr id="14" name="TextBox 13">
            <a:extLst>
              <a:ext uri="{FF2B5EF4-FFF2-40B4-BE49-F238E27FC236}">
                <a16:creationId xmlns:a16="http://schemas.microsoft.com/office/drawing/2014/main" id="{C9BDCC18-20FA-9247-A86E-809D617D7404}"/>
              </a:ext>
            </a:extLst>
          </p:cNvPr>
          <p:cNvSpPr txBox="1"/>
          <p:nvPr/>
        </p:nvSpPr>
        <p:spPr>
          <a:xfrm>
            <a:off x="4281315" y="1052513"/>
            <a:ext cx="3484735" cy="369332"/>
          </a:xfrm>
          <a:prstGeom prst="rect">
            <a:avLst/>
          </a:prstGeom>
          <a:noFill/>
        </p:spPr>
        <p:txBody>
          <a:bodyPr wrap="square" rtlCol="0">
            <a:spAutoFit/>
          </a:bodyPr>
          <a:lstStyle/>
          <a:p>
            <a:r>
              <a:rPr lang="en-ID" dirty="0" err="1">
                <a:solidFill>
                  <a:srgbClr val="5E347E"/>
                </a:solidFill>
                <a:latin typeface="Fira Sans Medium" panose="020B0603050000020004" pitchFamily="34" charset="0"/>
                <a:ea typeface="Roboto" panose="02000000000000000000" pitchFamily="2" charset="0"/>
              </a:rPr>
              <a:t>Visão</a:t>
            </a:r>
            <a:r>
              <a:rPr lang="en-ID" dirty="0">
                <a:solidFill>
                  <a:srgbClr val="5E347E"/>
                </a:solidFill>
                <a:latin typeface="Fira Sans Medium" panose="020B0603050000020004" pitchFamily="34" charset="0"/>
                <a:ea typeface="Roboto" panose="02000000000000000000" pitchFamily="2" charset="0"/>
              </a:rPr>
              <a:t> </a:t>
            </a:r>
            <a:r>
              <a:rPr lang="en-ID" dirty="0" err="1">
                <a:solidFill>
                  <a:srgbClr val="5E347E"/>
                </a:solidFill>
                <a:latin typeface="Fira Sans Medium" panose="020B0603050000020004" pitchFamily="34" charset="0"/>
                <a:ea typeface="Roboto" panose="02000000000000000000" pitchFamily="2" charset="0"/>
              </a:rPr>
              <a:t>Geral</a:t>
            </a:r>
            <a:endParaRPr lang="en-ID" dirty="0">
              <a:solidFill>
                <a:srgbClr val="5E347E"/>
              </a:solidFill>
              <a:latin typeface="Fira Sans Medium" panose="020B0603050000020004" pitchFamily="34" charset="0"/>
              <a:ea typeface="Roboto" panose="02000000000000000000" pitchFamily="2" charset="0"/>
            </a:endParaRPr>
          </a:p>
        </p:txBody>
      </p:sp>
      <p:grpSp>
        <p:nvGrpSpPr>
          <p:cNvPr id="3" name="Group 2">
            <a:extLst>
              <a:ext uri="{FF2B5EF4-FFF2-40B4-BE49-F238E27FC236}">
                <a16:creationId xmlns:a16="http://schemas.microsoft.com/office/drawing/2014/main" id="{F5F2A26A-890D-AE40-A052-96AFA7C01D2E}"/>
              </a:ext>
            </a:extLst>
          </p:cNvPr>
          <p:cNvGrpSpPr/>
          <p:nvPr/>
        </p:nvGrpSpPr>
        <p:grpSpPr>
          <a:xfrm>
            <a:off x="642190" y="556589"/>
            <a:ext cx="3137903" cy="3114774"/>
            <a:chOff x="642190" y="556589"/>
            <a:chExt cx="3137903" cy="3114774"/>
          </a:xfrm>
        </p:grpSpPr>
        <p:pic>
          <p:nvPicPr>
            <p:cNvPr id="30" name="Picture 29">
              <a:extLst>
                <a:ext uri="{FF2B5EF4-FFF2-40B4-BE49-F238E27FC236}">
                  <a16:creationId xmlns:a16="http://schemas.microsoft.com/office/drawing/2014/main" id="{A6FF02C6-FBF8-884F-93AD-6D76FB20FB4F}"/>
                </a:ext>
              </a:extLst>
            </p:cNvPr>
            <p:cNvPicPr>
              <a:picLocks noChangeAspect="1"/>
            </p:cNvPicPr>
            <p:nvPr/>
          </p:nvPicPr>
          <p:blipFill rotWithShape="1">
            <a:blip r:embed="rId4">
              <a:extLst>
                <a:ext uri="{28A0092B-C50C-407E-A947-70E740481C1C}">
                  <a14:useLocalDpi xmlns:a14="http://schemas.microsoft.com/office/drawing/2010/main" val="0"/>
                </a:ext>
              </a:extLst>
            </a:blip>
            <a:srcRect t="8049"/>
            <a:stretch/>
          </p:blipFill>
          <p:spPr>
            <a:xfrm>
              <a:off x="642190" y="813068"/>
              <a:ext cx="3137903" cy="2858295"/>
            </a:xfrm>
            <a:prstGeom prst="rect">
              <a:avLst/>
            </a:prstGeom>
          </p:spPr>
        </p:pic>
        <p:sp>
          <p:nvSpPr>
            <p:cNvPr id="15" name="TextBox 14">
              <a:extLst>
                <a:ext uri="{FF2B5EF4-FFF2-40B4-BE49-F238E27FC236}">
                  <a16:creationId xmlns:a16="http://schemas.microsoft.com/office/drawing/2014/main" id="{0CB6C23E-6328-C54A-8FE8-42DCA90FFBFF}"/>
                </a:ext>
              </a:extLst>
            </p:cNvPr>
            <p:cNvSpPr txBox="1"/>
            <p:nvPr/>
          </p:nvSpPr>
          <p:spPr>
            <a:xfrm>
              <a:off x="690771" y="556589"/>
              <a:ext cx="3089321" cy="256480"/>
            </a:xfrm>
            <a:prstGeom prst="rect">
              <a:avLst/>
            </a:prstGeom>
            <a:noFill/>
          </p:spPr>
          <p:txBody>
            <a:bodyPr wrap="square" rtlCol="0">
              <a:spAutoFit/>
            </a:bodyPr>
            <a:lstStyle/>
            <a:p>
              <a:pPr>
                <a:lnSpc>
                  <a:spcPct val="150000"/>
                </a:lnSpc>
              </a:pP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Qual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é</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sua</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renda</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familiar total?</a:t>
              </a:r>
            </a:p>
          </p:txBody>
        </p:sp>
      </p:grpSp>
      <p:grpSp>
        <p:nvGrpSpPr>
          <p:cNvPr id="2" name="Group 1">
            <a:extLst>
              <a:ext uri="{FF2B5EF4-FFF2-40B4-BE49-F238E27FC236}">
                <a16:creationId xmlns:a16="http://schemas.microsoft.com/office/drawing/2014/main" id="{BEAD94FE-6928-3F48-A438-0778F955CAE7}"/>
              </a:ext>
            </a:extLst>
          </p:cNvPr>
          <p:cNvGrpSpPr/>
          <p:nvPr/>
        </p:nvGrpSpPr>
        <p:grpSpPr>
          <a:xfrm>
            <a:off x="642189" y="3745534"/>
            <a:ext cx="3147047" cy="2839602"/>
            <a:chOff x="642189" y="3745534"/>
            <a:chExt cx="3147047" cy="2839602"/>
          </a:xfrm>
        </p:grpSpPr>
        <p:pic>
          <p:nvPicPr>
            <p:cNvPr id="9" name="Picture 8" descr="A picture containing table&#10;&#10;Description automatically generated">
              <a:extLst>
                <a:ext uri="{FF2B5EF4-FFF2-40B4-BE49-F238E27FC236}">
                  <a16:creationId xmlns:a16="http://schemas.microsoft.com/office/drawing/2014/main" id="{50C39D6F-7A3B-1D44-9A6A-8E7F7BC2F282}"/>
                </a:ext>
              </a:extLst>
            </p:cNvPr>
            <p:cNvPicPr>
              <a:picLocks noChangeAspect="1"/>
            </p:cNvPicPr>
            <p:nvPr/>
          </p:nvPicPr>
          <p:blipFill rotWithShape="1">
            <a:blip r:embed="rId5">
              <a:extLst>
                <a:ext uri="{28A0092B-C50C-407E-A947-70E740481C1C}">
                  <a14:useLocalDpi xmlns:a14="http://schemas.microsoft.com/office/drawing/2010/main" val="0"/>
                </a:ext>
              </a:extLst>
            </a:blip>
            <a:srcRect t="8705"/>
            <a:stretch/>
          </p:blipFill>
          <p:spPr>
            <a:xfrm>
              <a:off x="642189" y="4002833"/>
              <a:ext cx="3137903" cy="2582303"/>
            </a:xfrm>
            <a:prstGeom prst="rect">
              <a:avLst/>
            </a:prstGeom>
          </p:spPr>
        </p:pic>
        <p:sp>
          <p:nvSpPr>
            <p:cNvPr id="16" name="TextBox 15">
              <a:extLst>
                <a:ext uri="{FF2B5EF4-FFF2-40B4-BE49-F238E27FC236}">
                  <a16:creationId xmlns:a16="http://schemas.microsoft.com/office/drawing/2014/main" id="{CF84DC3F-9767-3C44-AE9B-6805B93E8D17}"/>
                </a:ext>
              </a:extLst>
            </p:cNvPr>
            <p:cNvSpPr txBox="1"/>
            <p:nvPr/>
          </p:nvSpPr>
          <p:spPr>
            <a:xfrm>
              <a:off x="699915" y="3745534"/>
              <a:ext cx="3089321" cy="256480"/>
            </a:xfrm>
            <a:prstGeom prst="rect">
              <a:avLst/>
            </a:prstGeom>
            <a:noFill/>
          </p:spPr>
          <p:txBody>
            <a:bodyPr wrap="square" rtlCol="0">
              <a:spAutoFit/>
            </a:bodyPr>
            <a:lstStyle/>
            <a:p>
              <a:pPr>
                <a:lnSpc>
                  <a:spcPct val="150000"/>
                </a:lnSpc>
              </a:pP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Qual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é</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sua</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escolaridade</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a:t>
              </a:r>
            </a:p>
          </p:txBody>
        </p:sp>
      </p:grpSp>
    </p:spTree>
    <p:extLst>
      <p:ext uri="{BB962C8B-B14F-4D97-AF65-F5344CB8AC3E}">
        <p14:creationId xmlns:p14="http://schemas.microsoft.com/office/powerpoint/2010/main" val="41209719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D7DDA0-F01C-2D47-8A49-D200CD5584B7}"/>
              </a:ext>
            </a:extLst>
          </p:cNvPr>
          <p:cNvSpPr/>
          <p:nvPr/>
        </p:nvSpPr>
        <p:spPr>
          <a:xfrm>
            <a:off x="-149629" y="-166255"/>
            <a:ext cx="12602094" cy="7315199"/>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Picture Placeholder 9">
            <a:extLst>
              <a:ext uri="{FF2B5EF4-FFF2-40B4-BE49-F238E27FC236}">
                <a16:creationId xmlns:a16="http://schemas.microsoft.com/office/drawing/2014/main" id="{1B89510F-54F3-4F4D-8B2D-B751855E8912}"/>
              </a:ext>
            </a:extLst>
          </p:cNvPr>
          <p:cNvSpPr txBox="1">
            <a:spLocks/>
          </p:cNvSpPr>
          <p:nvPr/>
        </p:nvSpPr>
        <p:spPr>
          <a:xfrm>
            <a:off x="7338670" y="2456179"/>
            <a:ext cx="4495060" cy="3634159"/>
          </a:xfrm>
          <a:prstGeom prst="rect">
            <a:avLst/>
          </a:prstGeom>
          <a:pattFill prst="pct5">
            <a:fgClr>
              <a:srgbClr val="F7896A"/>
            </a:fgClr>
            <a:bgClr>
              <a:srgbClr val="5E347E"/>
            </a:bgClr>
          </a:pattFill>
        </p:spPr>
      </p:sp>
      <p:sp>
        <p:nvSpPr>
          <p:cNvPr id="6" name="Rectangle 5">
            <a:extLst>
              <a:ext uri="{FF2B5EF4-FFF2-40B4-BE49-F238E27FC236}">
                <a16:creationId xmlns:a16="http://schemas.microsoft.com/office/drawing/2014/main" id="{442BFC37-58BA-C047-875B-B193B1FE9B71}"/>
              </a:ext>
            </a:extLst>
          </p:cNvPr>
          <p:cNvSpPr/>
          <p:nvPr/>
        </p:nvSpPr>
        <p:spPr>
          <a:xfrm>
            <a:off x="7674965" y="787400"/>
            <a:ext cx="3837482" cy="3517900"/>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R"/>
          </a:p>
        </p:txBody>
      </p:sp>
      <p:sp>
        <p:nvSpPr>
          <p:cNvPr id="2" name="TextBox 1">
            <a:extLst>
              <a:ext uri="{FF2B5EF4-FFF2-40B4-BE49-F238E27FC236}">
                <a16:creationId xmlns:a16="http://schemas.microsoft.com/office/drawing/2014/main" id="{48FFF2CE-64F0-A04A-B5F6-146ECB7B7E12}"/>
              </a:ext>
            </a:extLst>
          </p:cNvPr>
          <p:cNvSpPr txBox="1"/>
          <p:nvPr/>
        </p:nvSpPr>
        <p:spPr>
          <a:xfrm>
            <a:off x="838535" y="1055077"/>
            <a:ext cx="3296730" cy="646331"/>
          </a:xfrm>
          <a:prstGeom prst="rect">
            <a:avLst/>
          </a:prstGeom>
          <a:noFill/>
        </p:spPr>
        <p:txBody>
          <a:bodyPr wrap="square" rtlCol="0">
            <a:spAutoFit/>
          </a:bodyPr>
          <a:lstStyle/>
          <a:p>
            <a:r>
              <a:rPr lang="en-ID" dirty="0">
                <a:solidFill>
                  <a:schemeClr val="bg1"/>
                </a:solidFill>
                <a:latin typeface="Fira Sans Medium" panose="020B0603050000020004" pitchFamily="34" charset="0"/>
                <a:ea typeface="Roboto" panose="02000000000000000000" pitchFamily="2" charset="0"/>
              </a:rPr>
              <a:t>2.3 </a:t>
            </a:r>
            <a:r>
              <a:rPr lang="en-ID" dirty="0" err="1">
                <a:solidFill>
                  <a:schemeClr val="bg1"/>
                </a:solidFill>
                <a:latin typeface="Fira Sans Medium" panose="020B0603050000020004" pitchFamily="34" charset="0"/>
                <a:ea typeface="Roboto" panose="02000000000000000000" pitchFamily="2" charset="0"/>
              </a:rPr>
              <a:t>Eixo</a:t>
            </a:r>
            <a:r>
              <a:rPr lang="en-ID" dirty="0">
                <a:solidFill>
                  <a:schemeClr val="bg1"/>
                </a:solidFill>
                <a:latin typeface="Fira Sans Medium" panose="020B0603050000020004" pitchFamily="34" charset="0"/>
                <a:ea typeface="Roboto" panose="02000000000000000000" pitchFamily="2" charset="0"/>
              </a:rPr>
              <a:t> 3 - </a:t>
            </a:r>
            <a:r>
              <a:rPr lang="en-ID" dirty="0" err="1">
                <a:solidFill>
                  <a:schemeClr val="bg1"/>
                </a:solidFill>
                <a:latin typeface="Fira Sans Medium" panose="020B0603050000020004" pitchFamily="34" charset="0"/>
                <a:ea typeface="Roboto" panose="02000000000000000000" pitchFamily="2" charset="0"/>
              </a:rPr>
              <a:t>Mobilização</a:t>
            </a:r>
            <a:r>
              <a:rPr lang="en-ID" dirty="0">
                <a:solidFill>
                  <a:schemeClr val="bg1"/>
                </a:solidFill>
                <a:latin typeface="Fira Sans Medium" panose="020B0603050000020004" pitchFamily="34" charset="0"/>
                <a:ea typeface="Roboto" panose="02000000000000000000" pitchFamily="2" charset="0"/>
              </a:rPr>
              <a:t> </a:t>
            </a:r>
          </a:p>
          <a:p>
            <a:r>
              <a:rPr lang="en-ID" dirty="0">
                <a:solidFill>
                  <a:schemeClr val="bg1"/>
                </a:solidFill>
                <a:latin typeface="Fira Sans Medium" panose="020B0603050000020004" pitchFamily="34" charset="0"/>
                <a:ea typeface="Roboto" panose="02000000000000000000" pitchFamily="2" charset="0"/>
              </a:rPr>
              <a:t>e </a:t>
            </a:r>
            <a:r>
              <a:rPr lang="en-ID" dirty="0" err="1">
                <a:solidFill>
                  <a:schemeClr val="bg1"/>
                </a:solidFill>
                <a:latin typeface="Fira Sans Medium" panose="020B0603050000020004" pitchFamily="34" charset="0"/>
                <a:ea typeface="Roboto" panose="02000000000000000000" pitchFamily="2" charset="0"/>
              </a:rPr>
              <a:t>seleção</a:t>
            </a:r>
            <a:r>
              <a:rPr lang="en-ID" dirty="0">
                <a:solidFill>
                  <a:schemeClr val="bg1"/>
                </a:solidFill>
                <a:latin typeface="Fira Sans Medium" panose="020B0603050000020004" pitchFamily="34" charset="0"/>
                <a:ea typeface="Roboto" panose="02000000000000000000" pitchFamily="2" charset="0"/>
              </a:rPr>
              <a:t> dos </a:t>
            </a:r>
            <a:r>
              <a:rPr lang="en-ID" dirty="0" err="1">
                <a:solidFill>
                  <a:schemeClr val="bg1"/>
                </a:solidFill>
                <a:latin typeface="Fira Sans Medium" panose="020B0603050000020004" pitchFamily="34" charset="0"/>
                <a:ea typeface="Roboto" panose="02000000000000000000" pitchFamily="2" charset="0"/>
              </a:rPr>
              <a:t>jovens</a:t>
            </a:r>
            <a:endParaRPr lang="en-ID" dirty="0">
              <a:solidFill>
                <a:schemeClr val="bg1"/>
              </a:solidFill>
              <a:latin typeface="Fira Sans Medium" panose="020B0603050000020004" pitchFamily="34" charset="0"/>
              <a:ea typeface="Roboto" panose="02000000000000000000" pitchFamily="2" charset="0"/>
            </a:endParaRPr>
          </a:p>
        </p:txBody>
      </p:sp>
      <p:sp>
        <p:nvSpPr>
          <p:cNvPr id="3" name="TextBox 2">
            <a:extLst>
              <a:ext uri="{FF2B5EF4-FFF2-40B4-BE49-F238E27FC236}">
                <a16:creationId xmlns:a16="http://schemas.microsoft.com/office/drawing/2014/main" id="{252AFF88-FE96-A24E-BDD7-7B763E17C1E3}"/>
              </a:ext>
            </a:extLst>
          </p:cNvPr>
          <p:cNvSpPr txBox="1"/>
          <p:nvPr/>
        </p:nvSpPr>
        <p:spPr>
          <a:xfrm>
            <a:off x="833265" y="1897329"/>
            <a:ext cx="3089321" cy="3067506"/>
          </a:xfrm>
          <a:prstGeom prst="rect">
            <a:avLst/>
          </a:prstGeom>
          <a:noFill/>
        </p:spPr>
        <p:txBody>
          <a:bodyPr wrap="square" rtlCol="0">
            <a:spAutoFit/>
          </a:bodyPr>
          <a:lstStyle/>
          <a:p>
            <a:pPr>
              <a:lnSpc>
                <a:spcPct val="150000"/>
              </a:lnSpc>
            </a:pP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As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informações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estratégicas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técnicas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recebidas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dos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parceiros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instituições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permitiram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conexões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que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possibilitaram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planejar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avançar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fase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mobilização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redirecionando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próximos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passos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etapas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subsequentes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chemeClr val="bg1"/>
              </a:solidFill>
              <a:latin typeface="Roboto" panose="02000000000000000000" pitchFamily="2" charset="0"/>
              <a:ea typeface="Roboto" panose="02000000000000000000" pitchFamily="2" charset="0"/>
              <a:cs typeface="Ebrima" panose="02000000000000000000" pitchFamily="2" charset="0"/>
            </a:endParaRPr>
          </a:p>
          <a:p>
            <a:pPr>
              <a:lnSpc>
                <a:spcPct val="150000"/>
              </a:lnSpc>
            </a:pP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O Instituto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Elos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que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tem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uma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lista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jovens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compartilhou-os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conosco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e a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mobilização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aconteceu</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partir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desse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ponto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Posteriormente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conseguimos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outros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contatos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indicados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por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esses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jovens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pessoas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ligada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movimentos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sociais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secretarias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municipais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Equipe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Diálogo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da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Fundação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a:t>
            </a:r>
          </a:p>
        </p:txBody>
      </p:sp>
      <p:sp>
        <p:nvSpPr>
          <p:cNvPr id="5" name="TextBox 4">
            <a:extLst>
              <a:ext uri="{FF2B5EF4-FFF2-40B4-BE49-F238E27FC236}">
                <a16:creationId xmlns:a16="http://schemas.microsoft.com/office/drawing/2014/main" id="{3A5C6C37-B8C3-D14B-A32F-81B062D18139}"/>
              </a:ext>
            </a:extLst>
          </p:cNvPr>
          <p:cNvSpPr txBox="1"/>
          <p:nvPr/>
        </p:nvSpPr>
        <p:spPr>
          <a:xfrm>
            <a:off x="8043534" y="1885953"/>
            <a:ext cx="3089321" cy="1913344"/>
          </a:xfrm>
          <a:prstGeom prst="rect">
            <a:avLst/>
          </a:prstGeom>
          <a:noFill/>
        </p:spPr>
        <p:txBody>
          <a:bodyPr wrap="square" rtlCol="0">
            <a:spAutoFit/>
          </a:bodyPr>
          <a:lstStyle/>
          <a:p>
            <a:pPr>
              <a:lnSpc>
                <a:spcPct val="150000"/>
              </a:lnSpc>
            </a:pP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O CPCD, junto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às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instituições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que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compõem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o P33,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encontra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-se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finalização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do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conteúdo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comum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que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comporão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 Plataforma virtual,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visando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formação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dos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jovens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situação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imposta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pela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condição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isolamento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social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que o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mundo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vive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plataforma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será</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uma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ferramenta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disponível</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onde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júpiteres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participarão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com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espaço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para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suas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aprendizagens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contribuições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integração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p>
        </p:txBody>
      </p:sp>
      <p:pic>
        <p:nvPicPr>
          <p:cNvPr id="7" name="Picture 6">
            <a:extLst>
              <a:ext uri="{FF2B5EF4-FFF2-40B4-BE49-F238E27FC236}">
                <a16:creationId xmlns:a16="http://schemas.microsoft.com/office/drawing/2014/main" id="{FFFDC500-4735-7C4A-B292-41B47C9BCC8E}"/>
              </a:ext>
            </a:extLst>
          </p:cNvPr>
          <p:cNvPicPr>
            <a:picLocks noChangeAspect="1"/>
          </p:cNvPicPr>
          <p:nvPr/>
        </p:nvPicPr>
        <p:blipFill>
          <a:blip r:embed="rId2"/>
          <a:stretch>
            <a:fillRect/>
          </a:stretch>
        </p:blipFill>
        <p:spPr>
          <a:xfrm rot="15028528">
            <a:off x="-884902" y="5428669"/>
            <a:ext cx="2404708" cy="2417776"/>
          </a:xfrm>
          <a:prstGeom prst="rect">
            <a:avLst/>
          </a:prstGeom>
        </p:spPr>
      </p:pic>
      <p:sp>
        <p:nvSpPr>
          <p:cNvPr id="9" name="TextBox 8">
            <a:extLst>
              <a:ext uri="{FF2B5EF4-FFF2-40B4-BE49-F238E27FC236}">
                <a16:creationId xmlns:a16="http://schemas.microsoft.com/office/drawing/2014/main" id="{F642F946-9A2A-C844-A049-246A5E3B8145}"/>
              </a:ext>
            </a:extLst>
          </p:cNvPr>
          <p:cNvSpPr txBox="1"/>
          <p:nvPr/>
        </p:nvSpPr>
        <p:spPr>
          <a:xfrm>
            <a:off x="4135265" y="1897329"/>
            <a:ext cx="3089321" cy="2144177"/>
          </a:xfrm>
          <a:prstGeom prst="rect">
            <a:avLst/>
          </a:prstGeom>
          <a:noFill/>
        </p:spPr>
        <p:txBody>
          <a:bodyPr wrap="square" rtlCol="0">
            <a:spAutoFit/>
          </a:bodyPr>
          <a:lstStyle/>
          <a:p>
            <a:pPr>
              <a:lnSpc>
                <a:spcPct val="150000"/>
              </a:lnSpc>
            </a:pP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produtos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das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oficinas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são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publicados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nas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redes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sociais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através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do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facebook</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WhatsApp e Instagram.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jovens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foram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desafiados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mostrar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através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fotos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depoimentos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pontos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interessantes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pessoas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destaque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pela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atuação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coletiva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e social de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suas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comunidades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As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produções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vídeos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deram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destaques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às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redes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sociais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compostas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por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eles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chemeClr val="bg1"/>
              </a:solidFill>
              <a:latin typeface="Roboto" panose="02000000000000000000" pitchFamily="2" charset="0"/>
              <a:ea typeface="Roboto" panose="02000000000000000000" pitchFamily="2" charset="0"/>
              <a:cs typeface="Ebrima" panose="02000000000000000000" pitchFamily="2" charset="0"/>
            </a:endParaRPr>
          </a:p>
        </p:txBody>
      </p:sp>
      <p:sp>
        <p:nvSpPr>
          <p:cNvPr id="10" name="TextBox 9">
            <a:extLst>
              <a:ext uri="{FF2B5EF4-FFF2-40B4-BE49-F238E27FC236}">
                <a16:creationId xmlns:a16="http://schemas.microsoft.com/office/drawing/2014/main" id="{0FBD9022-8A54-2F49-AFB2-A546FD7762F4}"/>
              </a:ext>
            </a:extLst>
          </p:cNvPr>
          <p:cNvSpPr txBox="1"/>
          <p:nvPr/>
        </p:nvSpPr>
        <p:spPr>
          <a:xfrm>
            <a:off x="7937835" y="1055077"/>
            <a:ext cx="3296730" cy="646331"/>
          </a:xfrm>
          <a:prstGeom prst="rect">
            <a:avLst/>
          </a:prstGeom>
          <a:noFill/>
        </p:spPr>
        <p:txBody>
          <a:bodyPr wrap="square" rtlCol="0">
            <a:spAutoFit/>
          </a:bodyPr>
          <a:lstStyle/>
          <a:p>
            <a:r>
              <a:rPr lang="en-ID" dirty="0">
                <a:solidFill>
                  <a:srgbClr val="FCFFFC"/>
                </a:solidFill>
                <a:latin typeface="Fira Sans Medium" panose="020B0603050000020004" pitchFamily="34" charset="0"/>
                <a:ea typeface="Roboto" panose="02000000000000000000" pitchFamily="2" charset="0"/>
              </a:rPr>
              <a:t>2.4 </a:t>
            </a:r>
            <a:r>
              <a:rPr lang="en-ID" dirty="0" err="1">
                <a:solidFill>
                  <a:srgbClr val="FCFFFC"/>
                </a:solidFill>
                <a:latin typeface="Fira Sans Medium" panose="020B0603050000020004" pitchFamily="34" charset="0"/>
                <a:ea typeface="Roboto" panose="02000000000000000000" pitchFamily="2" charset="0"/>
              </a:rPr>
              <a:t>Eixo</a:t>
            </a:r>
            <a:r>
              <a:rPr lang="en-ID" dirty="0">
                <a:solidFill>
                  <a:srgbClr val="FCFFFC"/>
                </a:solidFill>
                <a:latin typeface="Fira Sans Medium" panose="020B0603050000020004" pitchFamily="34" charset="0"/>
                <a:ea typeface="Roboto" panose="02000000000000000000" pitchFamily="2" charset="0"/>
              </a:rPr>
              <a:t> 4 – </a:t>
            </a:r>
            <a:r>
              <a:rPr lang="en-ID" dirty="0" err="1">
                <a:solidFill>
                  <a:srgbClr val="FCFFFC"/>
                </a:solidFill>
                <a:latin typeface="Fira Sans Medium" panose="020B0603050000020004" pitchFamily="34" charset="0"/>
                <a:ea typeface="Roboto" panose="02000000000000000000" pitchFamily="2" charset="0"/>
              </a:rPr>
              <a:t>Formação</a:t>
            </a:r>
            <a:r>
              <a:rPr lang="en-ID" dirty="0">
                <a:solidFill>
                  <a:srgbClr val="FCFFFC"/>
                </a:solidFill>
                <a:latin typeface="Fira Sans Medium" panose="020B0603050000020004" pitchFamily="34" charset="0"/>
                <a:ea typeface="Roboto" panose="02000000000000000000" pitchFamily="2" charset="0"/>
              </a:rPr>
              <a:t> integral dos </a:t>
            </a:r>
            <a:r>
              <a:rPr lang="en-ID" dirty="0" err="1">
                <a:solidFill>
                  <a:srgbClr val="FCFFFC"/>
                </a:solidFill>
                <a:latin typeface="Fira Sans Medium" panose="020B0603050000020004" pitchFamily="34" charset="0"/>
                <a:ea typeface="Roboto" panose="02000000000000000000" pitchFamily="2" charset="0"/>
              </a:rPr>
              <a:t>jovens</a:t>
            </a:r>
            <a:endParaRPr lang="en-ID" dirty="0">
              <a:solidFill>
                <a:srgbClr val="FCFFFC"/>
              </a:solidFill>
              <a:latin typeface="Fira Sans Medium" panose="020B0603050000020004" pitchFamily="34" charset="0"/>
              <a:ea typeface="Roboto" panose="02000000000000000000" pitchFamily="2" charset="0"/>
            </a:endParaRPr>
          </a:p>
        </p:txBody>
      </p:sp>
    </p:spTree>
    <p:extLst>
      <p:ext uri="{BB962C8B-B14F-4D97-AF65-F5344CB8AC3E}">
        <p14:creationId xmlns:p14="http://schemas.microsoft.com/office/powerpoint/2010/main" val="16404818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EA14008-5CDE-44A1-A926-D5EC16C93D38}"/>
              </a:ext>
            </a:extLst>
          </p:cNvPr>
          <p:cNvSpPr>
            <a:spLocks noGrp="1"/>
          </p:cNvSpPr>
          <p:nvPr>
            <p:ph type="pic" sz="quarter" idx="11"/>
          </p:nvPr>
        </p:nvSpPr>
        <p:spPr/>
      </p:sp>
      <p:sp>
        <p:nvSpPr>
          <p:cNvPr id="13" name="Picture Placeholder 12">
            <a:extLst>
              <a:ext uri="{FF2B5EF4-FFF2-40B4-BE49-F238E27FC236}">
                <a16:creationId xmlns:a16="http://schemas.microsoft.com/office/drawing/2014/main" id="{7CD2FD7F-94B1-4EEE-A7D7-524CDE68A53C}"/>
              </a:ext>
            </a:extLst>
          </p:cNvPr>
          <p:cNvSpPr>
            <a:spLocks noGrp="1"/>
          </p:cNvSpPr>
          <p:nvPr>
            <p:ph type="pic" sz="quarter" idx="10"/>
          </p:nvPr>
        </p:nvSpPr>
        <p:spPr>
          <a:xfrm>
            <a:off x="0" y="-1"/>
            <a:ext cx="4457700" cy="6858000"/>
          </a:xfrm>
        </p:spPr>
      </p:sp>
      <p:sp>
        <p:nvSpPr>
          <p:cNvPr id="5" name="Rectangle 4">
            <a:extLst>
              <a:ext uri="{FF2B5EF4-FFF2-40B4-BE49-F238E27FC236}">
                <a16:creationId xmlns:a16="http://schemas.microsoft.com/office/drawing/2014/main" id="{48068CB5-DFAF-4396-9A96-C7C7EFE0BD4B}"/>
              </a:ext>
            </a:extLst>
          </p:cNvPr>
          <p:cNvSpPr/>
          <p:nvPr/>
        </p:nvSpPr>
        <p:spPr>
          <a:xfrm>
            <a:off x="2336800" y="1203460"/>
            <a:ext cx="9258300" cy="4451079"/>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rgbClr val="5E347E"/>
              </a:solidFill>
            </a:endParaRPr>
          </a:p>
        </p:txBody>
      </p:sp>
      <p:sp>
        <p:nvSpPr>
          <p:cNvPr id="6" name="TextBox 5">
            <a:extLst>
              <a:ext uri="{FF2B5EF4-FFF2-40B4-BE49-F238E27FC236}">
                <a16:creationId xmlns:a16="http://schemas.microsoft.com/office/drawing/2014/main" id="{67F79E24-7A1B-4DBD-9A88-76FF0F50FFDC}"/>
              </a:ext>
            </a:extLst>
          </p:cNvPr>
          <p:cNvSpPr txBox="1"/>
          <p:nvPr/>
        </p:nvSpPr>
        <p:spPr>
          <a:xfrm>
            <a:off x="3714357" y="2026066"/>
            <a:ext cx="6351419" cy="677108"/>
          </a:xfrm>
          <a:prstGeom prst="rect">
            <a:avLst/>
          </a:prstGeom>
          <a:noFill/>
        </p:spPr>
        <p:txBody>
          <a:bodyPr wrap="none" rtlCol="0">
            <a:spAutoFit/>
          </a:bodyPr>
          <a:lstStyle/>
          <a:p>
            <a:r>
              <a:rPr lang="en-ID" sz="3800" dirty="0">
                <a:solidFill>
                  <a:schemeClr val="bg1"/>
                </a:solidFill>
                <a:latin typeface="Fira Sans Medium" panose="020B0603050000020004" pitchFamily="34" charset="0"/>
                <a:ea typeface="Roboto" panose="02000000000000000000" pitchFamily="2" charset="0"/>
              </a:rPr>
              <a:t>3. </a:t>
            </a:r>
            <a:r>
              <a:rPr lang="en-ID" sz="3800" dirty="0" err="1">
                <a:solidFill>
                  <a:schemeClr val="bg1"/>
                </a:solidFill>
                <a:latin typeface="Fira Sans Medium" panose="020B0603050000020004" pitchFamily="34" charset="0"/>
                <a:ea typeface="Roboto" panose="02000000000000000000" pitchFamily="2" charset="0"/>
              </a:rPr>
              <a:t>Atividades</a:t>
            </a:r>
            <a:r>
              <a:rPr lang="en-ID" sz="3800" dirty="0">
                <a:solidFill>
                  <a:schemeClr val="bg1"/>
                </a:solidFill>
                <a:latin typeface="Fira Sans Medium" panose="020B0603050000020004" pitchFamily="34" charset="0"/>
                <a:ea typeface="Roboto" panose="02000000000000000000" pitchFamily="2" charset="0"/>
              </a:rPr>
              <a:t> </a:t>
            </a:r>
            <a:r>
              <a:rPr lang="en-ID" sz="3800" dirty="0" err="1">
                <a:solidFill>
                  <a:schemeClr val="bg1"/>
                </a:solidFill>
                <a:latin typeface="Fira Sans Medium" panose="020B0603050000020004" pitchFamily="34" charset="0"/>
                <a:ea typeface="Roboto" panose="02000000000000000000" pitchFamily="2" charset="0"/>
              </a:rPr>
              <a:t>Desenvolvidas</a:t>
            </a:r>
            <a:endParaRPr lang="en-ID" sz="3800" dirty="0">
              <a:solidFill>
                <a:schemeClr val="bg1"/>
              </a:solidFill>
              <a:latin typeface="Fira Sans Medium" panose="020B0603050000020004" pitchFamily="34" charset="0"/>
              <a:ea typeface="Roboto" panose="02000000000000000000" pitchFamily="2" charset="0"/>
            </a:endParaRPr>
          </a:p>
        </p:txBody>
      </p:sp>
      <p:sp>
        <p:nvSpPr>
          <p:cNvPr id="7" name="TextBox 6">
            <a:extLst>
              <a:ext uri="{FF2B5EF4-FFF2-40B4-BE49-F238E27FC236}">
                <a16:creationId xmlns:a16="http://schemas.microsoft.com/office/drawing/2014/main" id="{203990F1-2784-4119-B82E-8E7042724F8F}"/>
              </a:ext>
            </a:extLst>
          </p:cNvPr>
          <p:cNvSpPr txBox="1"/>
          <p:nvPr/>
        </p:nvSpPr>
        <p:spPr>
          <a:xfrm>
            <a:off x="3743676" y="3555256"/>
            <a:ext cx="2700362" cy="702756"/>
          </a:xfrm>
          <a:prstGeom prst="rect">
            <a:avLst/>
          </a:prstGeom>
          <a:noFill/>
        </p:spPr>
        <p:txBody>
          <a:bodyPr wrap="square" rtlCol="0">
            <a:spAutoFit/>
          </a:bodyPr>
          <a:lstStyle/>
          <a:p>
            <a:pPr>
              <a:lnSpc>
                <a:spcPct val="150000"/>
              </a:lnSpc>
            </a:pP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A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maioria</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dos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jovens</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foi</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indicação</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de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lideranças</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locais</a:t>
            </a:r>
            <a:endPar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endParaRPr>
          </a:p>
        </p:txBody>
      </p:sp>
      <p:sp>
        <p:nvSpPr>
          <p:cNvPr id="8" name="TextBox 7">
            <a:extLst>
              <a:ext uri="{FF2B5EF4-FFF2-40B4-BE49-F238E27FC236}">
                <a16:creationId xmlns:a16="http://schemas.microsoft.com/office/drawing/2014/main" id="{EE02CACF-E73D-4BA8-B6F7-CFC2D521D15E}"/>
              </a:ext>
            </a:extLst>
          </p:cNvPr>
          <p:cNvSpPr txBox="1"/>
          <p:nvPr/>
        </p:nvSpPr>
        <p:spPr>
          <a:xfrm>
            <a:off x="6731958" y="3156582"/>
            <a:ext cx="4575221" cy="2095445"/>
          </a:xfrm>
          <a:prstGeom prst="rect">
            <a:avLst/>
          </a:prstGeom>
          <a:noFill/>
        </p:spPr>
        <p:txBody>
          <a:bodyPr wrap="square" rtlCol="0">
            <a:spAutoFit/>
          </a:bodyPr>
          <a:lstStyle/>
          <a:p>
            <a:pPr>
              <a:lnSpc>
                <a:spcPct val="150000"/>
              </a:lnSpc>
            </a:pP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municípios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de Barra Longa, Mariana, Ponte Nova, Santa Cruz do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Escalvado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e Rio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Doce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com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jovens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empenhados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nas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atividades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on-line,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realizaram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várias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reuniões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encontros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fim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concretizar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as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Oficinas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Percepção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maioria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dos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jovens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foi</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indicação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lideranças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locais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Mariana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especificamente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jovens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foram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indicados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pela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equipe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Diálogo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Fundação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Renova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demais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foram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mobilizados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pelas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redes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sociais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grupos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organizados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secretarias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dos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municípios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a:t>
            </a:r>
          </a:p>
        </p:txBody>
      </p:sp>
      <p:sp>
        <p:nvSpPr>
          <p:cNvPr id="9" name="Rectangle 8">
            <a:extLst>
              <a:ext uri="{FF2B5EF4-FFF2-40B4-BE49-F238E27FC236}">
                <a16:creationId xmlns:a16="http://schemas.microsoft.com/office/drawing/2014/main" id="{30864620-E4FC-46DE-9F70-C336E4B14A8A}"/>
              </a:ext>
            </a:extLst>
          </p:cNvPr>
          <p:cNvSpPr/>
          <p:nvPr/>
        </p:nvSpPr>
        <p:spPr>
          <a:xfrm>
            <a:off x="2336801" y="1203460"/>
            <a:ext cx="800100" cy="732079"/>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a:extLst>
              <a:ext uri="{FF2B5EF4-FFF2-40B4-BE49-F238E27FC236}">
                <a16:creationId xmlns:a16="http://schemas.microsoft.com/office/drawing/2014/main" id="{251AAA8E-FEA6-44FA-8145-A5F86F147F99}"/>
              </a:ext>
            </a:extLst>
          </p:cNvPr>
          <p:cNvSpPr/>
          <p:nvPr/>
        </p:nvSpPr>
        <p:spPr>
          <a:xfrm>
            <a:off x="9855200" y="5400906"/>
            <a:ext cx="507266" cy="507266"/>
          </a:xfrm>
          <a:prstGeom prst="ellipse">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11" name="Picture 10">
            <a:extLst>
              <a:ext uri="{FF2B5EF4-FFF2-40B4-BE49-F238E27FC236}">
                <a16:creationId xmlns:a16="http://schemas.microsoft.com/office/drawing/2014/main" id="{FFEE1464-35AC-1B47-AEFA-8A1EED18AFE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rot="245204">
            <a:off x="-863583" y="1737032"/>
            <a:ext cx="4910004" cy="5840941"/>
          </a:xfrm>
          <a:prstGeom prst="rect">
            <a:avLst/>
          </a:prstGeom>
        </p:spPr>
      </p:pic>
    </p:spTree>
    <p:extLst>
      <p:ext uri="{BB962C8B-B14F-4D97-AF65-F5344CB8AC3E}">
        <p14:creationId xmlns:p14="http://schemas.microsoft.com/office/powerpoint/2010/main" val="7869396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FFDC500-4735-7C4A-B292-41B47C9BCC8E}"/>
              </a:ext>
            </a:extLst>
          </p:cNvPr>
          <p:cNvPicPr>
            <a:picLocks noChangeAspect="1"/>
          </p:cNvPicPr>
          <p:nvPr/>
        </p:nvPicPr>
        <p:blipFill>
          <a:blip r:embed="rId2"/>
          <a:stretch>
            <a:fillRect/>
          </a:stretch>
        </p:blipFill>
        <p:spPr>
          <a:xfrm rot="15028528">
            <a:off x="-884902" y="5428669"/>
            <a:ext cx="2404708" cy="2417776"/>
          </a:xfrm>
          <a:prstGeom prst="rect">
            <a:avLst/>
          </a:prstGeom>
        </p:spPr>
      </p:pic>
      <p:sp>
        <p:nvSpPr>
          <p:cNvPr id="8" name="Picture Placeholder 9">
            <a:extLst>
              <a:ext uri="{FF2B5EF4-FFF2-40B4-BE49-F238E27FC236}">
                <a16:creationId xmlns:a16="http://schemas.microsoft.com/office/drawing/2014/main" id="{AAF8509C-4F1A-5F44-AD1E-C910E3DF74FC}"/>
              </a:ext>
            </a:extLst>
          </p:cNvPr>
          <p:cNvSpPr txBox="1">
            <a:spLocks/>
          </p:cNvSpPr>
          <p:nvPr/>
        </p:nvSpPr>
        <p:spPr>
          <a:xfrm>
            <a:off x="8898632" y="-2302262"/>
            <a:ext cx="5697736" cy="4815477"/>
          </a:xfrm>
          <a:prstGeom prst="rect">
            <a:avLst/>
          </a:prstGeom>
          <a:pattFill prst="pct5">
            <a:fgClr>
              <a:schemeClr val="accent1"/>
            </a:fgClr>
            <a:bgClr>
              <a:schemeClr val="bg2"/>
            </a:bgClr>
          </a:pattFill>
        </p:spPr>
      </p:sp>
      <p:graphicFrame>
        <p:nvGraphicFramePr>
          <p:cNvPr id="2" name="Table 1">
            <a:extLst>
              <a:ext uri="{FF2B5EF4-FFF2-40B4-BE49-F238E27FC236}">
                <a16:creationId xmlns:a16="http://schemas.microsoft.com/office/drawing/2014/main" id="{48FC6DBF-7BD4-544E-B1BB-127935BA58D9}"/>
              </a:ext>
            </a:extLst>
          </p:cNvPr>
          <p:cNvGraphicFramePr>
            <a:graphicFrameLocks noGrp="1"/>
          </p:cNvGraphicFramePr>
          <p:nvPr>
            <p:extLst>
              <p:ext uri="{D42A27DB-BD31-4B8C-83A1-F6EECF244321}">
                <p14:modId xmlns:p14="http://schemas.microsoft.com/office/powerpoint/2010/main" val="333914391"/>
              </p:ext>
            </p:extLst>
          </p:nvPr>
        </p:nvGraphicFramePr>
        <p:xfrm>
          <a:off x="444500" y="583120"/>
          <a:ext cx="11239502" cy="5372869"/>
        </p:xfrm>
        <a:graphic>
          <a:graphicData uri="http://schemas.openxmlformats.org/drawingml/2006/table">
            <a:tbl>
              <a:tblPr firstRow="1" firstCol="1" bandRow="1">
                <a:tableStyleId>{5C22544A-7EE6-4342-B048-85BDC9FD1C3A}</a:tableStyleId>
              </a:tblPr>
              <a:tblGrid>
                <a:gridCol w="1315153">
                  <a:extLst>
                    <a:ext uri="{9D8B030D-6E8A-4147-A177-3AD203B41FA5}">
                      <a16:colId xmlns:a16="http://schemas.microsoft.com/office/drawing/2014/main" val="2058060638"/>
                    </a:ext>
                  </a:extLst>
                </a:gridCol>
                <a:gridCol w="1021647">
                  <a:extLst>
                    <a:ext uri="{9D8B030D-6E8A-4147-A177-3AD203B41FA5}">
                      <a16:colId xmlns:a16="http://schemas.microsoft.com/office/drawing/2014/main" val="1879241801"/>
                    </a:ext>
                  </a:extLst>
                </a:gridCol>
                <a:gridCol w="952105">
                  <a:extLst>
                    <a:ext uri="{9D8B030D-6E8A-4147-A177-3AD203B41FA5}">
                      <a16:colId xmlns:a16="http://schemas.microsoft.com/office/drawing/2014/main" val="3855155772"/>
                    </a:ext>
                  </a:extLst>
                </a:gridCol>
                <a:gridCol w="1096302">
                  <a:extLst>
                    <a:ext uri="{9D8B030D-6E8A-4147-A177-3AD203B41FA5}">
                      <a16:colId xmlns:a16="http://schemas.microsoft.com/office/drawing/2014/main" val="3941159665"/>
                    </a:ext>
                  </a:extLst>
                </a:gridCol>
                <a:gridCol w="1096302">
                  <a:extLst>
                    <a:ext uri="{9D8B030D-6E8A-4147-A177-3AD203B41FA5}">
                      <a16:colId xmlns:a16="http://schemas.microsoft.com/office/drawing/2014/main" val="3704501852"/>
                    </a:ext>
                  </a:extLst>
                </a:gridCol>
                <a:gridCol w="1096302">
                  <a:extLst>
                    <a:ext uri="{9D8B030D-6E8A-4147-A177-3AD203B41FA5}">
                      <a16:colId xmlns:a16="http://schemas.microsoft.com/office/drawing/2014/main" val="2360101538"/>
                    </a:ext>
                  </a:extLst>
                </a:gridCol>
                <a:gridCol w="940589">
                  <a:extLst>
                    <a:ext uri="{9D8B030D-6E8A-4147-A177-3AD203B41FA5}">
                      <a16:colId xmlns:a16="http://schemas.microsoft.com/office/drawing/2014/main" val="416443836"/>
                    </a:ext>
                  </a:extLst>
                </a:gridCol>
                <a:gridCol w="1252015">
                  <a:extLst>
                    <a:ext uri="{9D8B030D-6E8A-4147-A177-3AD203B41FA5}">
                      <a16:colId xmlns:a16="http://schemas.microsoft.com/office/drawing/2014/main" val="2531364823"/>
                    </a:ext>
                  </a:extLst>
                </a:gridCol>
                <a:gridCol w="930194">
                  <a:extLst>
                    <a:ext uri="{9D8B030D-6E8A-4147-A177-3AD203B41FA5}">
                      <a16:colId xmlns:a16="http://schemas.microsoft.com/office/drawing/2014/main" val="2502349456"/>
                    </a:ext>
                  </a:extLst>
                </a:gridCol>
                <a:gridCol w="1538893">
                  <a:extLst>
                    <a:ext uri="{9D8B030D-6E8A-4147-A177-3AD203B41FA5}">
                      <a16:colId xmlns:a16="http://schemas.microsoft.com/office/drawing/2014/main" val="2092537364"/>
                    </a:ext>
                  </a:extLst>
                </a:gridCol>
              </a:tblGrid>
              <a:tr h="297187">
                <a:tc gridSpan="10">
                  <a:txBody>
                    <a:bodyPr/>
                    <a:lstStyle/>
                    <a:p>
                      <a:pPr algn="ctr">
                        <a:lnSpc>
                          <a:spcPct val="115000"/>
                        </a:lnSpc>
                        <a:spcAft>
                          <a:spcPts val="1000"/>
                        </a:spcAft>
                      </a:pPr>
                      <a:r>
                        <a:rPr lang="pt-BR" sz="1400" dirty="0"/>
                        <a:t>PREVISTO </a:t>
                      </a:r>
                      <a:r>
                        <a:rPr lang="pt-BR" sz="1400" dirty="0" err="1"/>
                        <a:t>X</a:t>
                      </a:r>
                      <a:r>
                        <a:rPr lang="pt-BR" sz="1400" dirty="0"/>
                        <a:t> REALIZADO </a:t>
                      </a:r>
                      <a:endParaRPr lang="en-BR" sz="14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E347E"/>
                    </a:solidFill>
                  </a:tcPr>
                </a:tc>
                <a:tc hMerge="1">
                  <a:txBody>
                    <a:bodyPr/>
                    <a:lstStyle/>
                    <a:p>
                      <a:endParaRPr lang="en-BR"/>
                    </a:p>
                  </a:txBody>
                  <a:tcPr/>
                </a:tc>
                <a:tc hMerge="1">
                  <a:txBody>
                    <a:bodyPr/>
                    <a:lstStyle/>
                    <a:p>
                      <a:endParaRPr lang="en-BR"/>
                    </a:p>
                  </a:txBody>
                  <a:tcPr/>
                </a:tc>
                <a:tc hMerge="1">
                  <a:txBody>
                    <a:bodyPr/>
                    <a:lstStyle/>
                    <a:p>
                      <a:endParaRPr lang="en-BR"/>
                    </a:p>
                  </a:txBody>
                  <a:tcPr/>
                </a:tc>
                <a:tc hMerge="1">
                  <a:txBody>
                    <a:bodyPr/>
                    <a:lstStyle/>
                    <a:p>
                      <a:endParaRPr lang="en-BR"/>
                    </a:p>
                  </a:txBody>
                  <a:tcPr/>
                </a:tc>
                <a:tc hMerge="1">
                  <a:txBody>
                    <a:bodyPr/>
                    <a:lstStyle/>
                    <a:p>
                      <a:endParaRPr lang="en-BR"/>
                    </a:p>
                  </a:txBody>
                  <a:tcPr/>
                </a:tc>
                <a:tc hMerge="1">
                  <a:txBody>
                    <a:bodyPr/>
                    <a:lstStyle/>
                    <a:p>
                      <a:endParaRPr lang="en-BR"/>
                    </a:p>
                  </a:txBody>
                  <a:tcPr/>
                </a:tc>
                <a:tc hMerge="1">
                  <a:txBody>
                    <a:bodyPr/>
                    <a:lstStyle/>
                    <a:p>
                      <a:endParaRPr lang="en-BR"/>
                    </a:p>
                  </a:txBody>
                  <a:tcPr/>
                </a:tc>
                <a:tc hMerge="1">
                  <a:txBody>
                    <a:bodyPr/>
                    <a:lstStyle/>
                    <a:p>
                      <a:endParaRPr lang="en-BR"/>
                    </a:p>
                  </a:txBody>
                  <a:tcPr/>
                </a:tc>
                <a:tc hMerge="1">
                  <a:txBody>
                    <a:bodyPr/>
                    <a:lstStyle/>
                    <a:p>
                      <a:endParaRPr lang="en-BR"/>
                    </a:p>
                  </a:txBody>
                  <a:tcPr/>
                </a:tc>
                <a:extLst>
                  <a:ext uri="{0D108BD9-81ED-4DB2-BD59-A6C34878D82A}">
                    <a16:rowId xmlns:a16="http://schemas.microsoft.com/office/drawing/2014/main" val="2561450272"/>
                  </a:ext>
                </a:extLst>
              </a:tr>
              <a:tr h="503820">
                <a:tc gridSpan="8">
                  <a:txBody>
                    <a:bodyPr/>
                    <a:lstStyle/>
                    <a:p>
                      <a:pPr algn="ctr">
                        <a:lnSpc>
                          <a:spcPct val="115000"/>
                        </a:lnSpc>
                        <a:spcAft>
                          <a:spcPts val="1000"/>
                        </a:spcAft>
                      </a:pPr>
                      <a:r>
                        <a:rPr lang="pt-BR" sz="1050" b="1" dirty="0">
                          <a:solidFill>
                            <a:srgbClr val="FCFFFC"/>
                          </a:solidFill>
                        </a:rPr>
                        <a:t>Fase 3 – Mapeamento, Diagnóstico e Marco Zero</a:t>
                      </a:r>
                      <a:endParaRPr lang="en-BR" sz="1050" b="1" dirty="0">
                        <a:solidFill>
                          <a:srgbClr val="FCFFFC"/>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54A3"/>
                    </a:solidFill>
                  </a:tcPr>
                </a:tc>
                <a:tc hMerge="1">
                  <a:txBody>
                    <a:bodyPr/>
                    <a:lstStyle/>
                    <a:p>
                      <a:endParaRPr lang="en-BR"/>
                    </a:p>
                  </a:txBody>
                  <a:tcPr/>
                </a:tc>
                <a:tc hMerge="1">
                  <a:txBody>
                    <a:bodyPr/>
                    <a:lstStyle/>
                    <a:p>
                      <a:endParaRPr lang="en-BR"/>
                    </a:p>
                  </a:txBody>
                  <a:tcPr/>
                </a:tc>
                <a:tc hMerge="1">
                  <a:txBody>
                    <a:bodyPr/>
                    <a:lstStyle/>
                    <a:p>
                      <a:endParaRPr lang="en-BR"/>
                    </a:p>
                  </a:txBody>
                  <a:tcPr/>
                </a:tc>
                <a:tc hMerge="1">
                  <a:txBody>
                    <a:bodyPr/>
                    <a:lstStyle/>
                    <a:p>
                      <a:endParaRPr lang="en-BR"/>
                    </a:p>
                  </a:txBody>
                  <a:tcPr/>
                </a:tc>
                <a:tc hMerge="1">
                  <a:txBody>
                    <a:bodyPr/>
                    <a:lstStyle/>
                    <a:p>
                      <a:endParaRPr lang="en-BR"/>
                    </a:p>
                  </a:txBody>
                  <a:tcPr/>
                </a:tc>
                <a:tc hMerge="1">
                  <a:txBody>
                    <a:bodyPr/>
                    <a:lstStyle/>
                    <a:p>
                      <a:endParaRPr lang="en-BR"/>
                    </a:p>
                  </a:txBody>
                  <a:tcPr/>
                </a:tc>
                <a:tc hMerge="1">
                  <a:txBody>
                    <a:bodyPr/>
                    <a:lstStyle/>
                    <a:p>
                      <a:endParaRPr lang="en-BR"/>
                    </a:p>
                  </a:txBody>
                  <a:tcPr/>
                </a:tc>
                <a:tc gridSpan="2">
                  <a:txBody>
                    <a:bodyPr/>
                    <a:lstStyle/>
                    <a:p>
                      <a:pPr algn="ctr">
                        <a:lnSpc>
                          <a:spcPct val="115000"/>
                        </a:lnSpc>
                        <a:spcAft>
                          <a:spcPts val="1000"/>
                        </a:spcAft>
                      </a:pPr>
                      <a:r>
                        <a:rPr lang="pt-BR" sz="1050" b="1" dirty="0">
                          <a:solidFill>
                            <a:srgbClr val="FCFFFC"/>
                          </a:solidFill>
                        </a:rPr>
                        <a:t>Fase 4 – Mobilização e Seleção de Jovens</a:t>
                      </a:r>
                      <a:endParaRPr lang="en-BR" sz="1050" b="1" dirty="0">
                        <a:solidFill>
                          <a:srgbClr val="FCFFFC"/>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54A3"/>
                    </a:solidFill>
                  </a:tcPr>
                </a:tc>
                <a:tc hMerge="1">
                  <a:txBody>
                    <a:bodyPr/>
                    <a:lstStyle/>
                    <a:p>
                      <a:endParaRPr lang="en-BR"/>
                    </a:p>
                  </a:txBody>
                  <a:tcPr/>
                </a:tc>
                <a:extLst>
                  <a:ext uri="{0D108BD9-81ED-4DB2-BD59-A6C34878D82A}">
                    <a16:rowId xmlns:a16="http://schemas.microsoft.com/office/drawing/2014/main" val="3616407978"/>
                  </a:ext>
                </a:extLst>
              </a:tr>
              <a:tr h="1092373">
                <a:tc>
                  <a:txBody>
                    <a:bodyPr/>
                    <a:lstStyle/>
                    <a:p>
                      <a:pPr>
                        <a:lnSpc>
                          <a:spcPct val="115000"/>
                        </a:lnSpc>
                        <a:spcAft>
                          <a:spcPts val="1000"/>
                        </a:spcAft>
                      </a:pPr>
                      <a:r>
                        <a:rPr lang="pt-BR" sz="1050">
                          <a:solidFill>
                            <a:schemeClr val="bg1"/>
                          </a:solidFill>
                        </a:rPr>
                        <a:t> </a:t>
                      </a:r>
                      <a:endParaRPr lang="en-BR" sz="105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E347E"/>
                    </a:solidFill>
                  </a:tcPr>
                </a:tc>
                <a:tc>
                  <a:txBody>
                    <a:bodyPr/>
                    <a:lstStyle/>
                    <a:p>
                      <a:pPr>
                        <a:lnSpc>
                          <a:spcPct val="115000"/>
                        </a:lnSpc>
                        <a:spcAft>
                          <a:spcPts val="1000"/>
                        </a:spcAft>
                      </a:pPr>
                      <a:r>
                        <a:rPr lang="pt-BR" sz="1050" dirty="0">
                          <a:solidFill>
                            <a:schemeClr val="bg1"/>
                          </a:solidFill>
                        </a:rPr>
                        <a:t>Questionários respondidos </a:t>
                      </a:r>
                      <a:endParaRPr lang="en-BR" sz="105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E347E"/>
                    </a:solidFill>
                  </a:tcPr>
                </a:tc>
                <a:tc>
                  <a:txBody>
                    <a:bodyPr/>
                    <a:lstStyle/>
                    <a:p>
                      <a:pPr>
                        <a:lnSpc>
                          <a:spcPct val="115000"/>
                        </a:lnSpc>
                        <a:spcAft>
                          <a:spcPts val="1000"/>
                        </a:spcAft>
                      </a:pPr>
                      <a:r>
                        <a:rPr lang="pt-BR" sz="1050">
                          <a:solidFill>
                            <a:schemeClr val="bg1"/>
                          </a:solidFill>
                        </a:rPr>
                        <a:t>Grupos de WhatsApp criados</a:t>
                      </a:r>
                      <a:endParaRPr lang="en-BR" sz="105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E347E"/>
                    </a:solidFill>
                  </a:tcPr>
                </a:tc>
                <a:tc>
                  <a:txBody>
                    <a:bodyPr/>
                    <a:lstStyle/>
                    <a:p>
                      <a:pPr>
                        <a:lnSpc>
                          <a:spcPct val="115000"/>
                        </a:lnSpc>
                        <a:spcAft>
                          <a:spcPts val="1000"/>
                        </a:spcAft>
                      </a:pPr>
                      <a:r>
                        <a:rPr lang="pt-BR" sz="1050">
                          <a:solidFill>
                            <a:schemeClr val="bg1"/>
                          </a:solidFill>
                        </a:rPr>
                        <a:t>Contatos estabelecidos</a:t>
                      </a:r>
                      <a:endParaRPr lang="en-BR" sz="105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E347E"/>
                    </a:solidFill>
                  </a:tcPr>
                </a:tc>
                <a:tc>
                  <a:txBody>
                    <a:bodyPr/>
                    <a:lstStyle/>
                    <a:p>
                      <a:pPr>
                        <a:lnSpc>
                          <a:spcPct val="115000"/>
                        </a:lnSpc>
                        <a:spcAft>
                          <a:spcPts val="1000"/>
                        </a:spcAft>
                      </a:pPr>
                      <a:r>
                        <a:rPr lang="pt-BR" sz="1050">
                          <a:solidFill>
                            <a:schemeClr val="bg1"/>
                          </a:solidFill>
                        </a:rPr>
                        <a:t>Oficinas de Percepção</a:t>
                      </a:r>
                      <a:endParaRPr lang="en-BR" sz="105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E347E"/>
                    </a:solidFill>
                  </a:tcPr>
                </a:tc>
                <a:tc>
                  <a:txBody>
                    <a:bodyPr/>
                    <a:lstStyle/>
                    <a:p>
                      <a:pPr>
                        <a:lnSpc>
                          <a:spcPct val="115000"/>
                        </a:lnSpc>
                        <a:spcAft>
                          <a:spcPts val="1000"/>
                        </a:spcAft>
                      </a:pPr>
                      <a:r>
                        <a:rPr lang="pt-BR" sz="1050">
                          <a:solidFill>
                            <a:schemeClr val="bg1"/>
                          </a:solidFill>
                        </a:rPr>
                        <a:t>Comunidades atendidas</a:t>
                      </a:r>
                      <a:endParaRPr lang="en-BR" sz="105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E347E"/>
                    </a:solidFill>
                  </a:tcPr>
                </a:tc>
                <a:tc>
                  <a:txBody>
                    <a:bodyPr/>
                    <a:lstStyle/>
                    <a:p>
                      <a:pPr>
                        <a:lnSpc>
                          <a:spcPct val="115000"/>
                        </a:lnSpc>
                        <a:spcAft>
                          <a:spcPts val="1000"/>
                        </a:spcAft>
                      </a:pPr>
                      <a:r>
                        <a:rPr lang="pt-BR" sz="1050" dirty="0">
                          <a:solidFill>
                            <a:schemeClr val="bg1"/>
                          </a:solidFill>
                        </a:rPr>
                        <a:t>Comunidades atingidas</a:t>
                      </a:r>
                      <a:endParaRPr lang="en-BR" sz="105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E347E"/>
                    </a:solidFill>
                  </a:tcPr>
                </a:tc>
                <a:tc>
                  <a:txBody>
                    <a:bodyPr/>
                    <a:lstStyle/>
                    <a:p>
                      <a:pPr>
                        <a:lnSpc>
                          <a:spcPct val="115000"/>
                        </a:lnSpc>
                        <a:spcAft>
                          <a:spcPts val="1000"/>
                        </a:spcAft>
                      </a:pPr>
                      <a:r>
                        <a:rPr lang="pt-BR" sz="1050" dirty="0">
                          <a:solidFill>
                            <a:schemeClr val="bg1"/>
                          </a:solidFill>
                        </a:rPr>
                        <a:t>Material de comunicação (cartazes, </a:t>
                      </a:r>
                      <a:r>
                        <a:rPr lang="pt-BR" sz="1050" dirty="0" err="1">
                          <a:solidFill>
                            <a:schemeClr val="bg1"/>
                          </a:solidFill>
                        </a:rPr>
                        <a:t>podcasts</a:t>
                      </a:r>
                      <a:r>
                        <a:rPr lang="pt-BR" sz="1050" dirty="0">
                          <a:solidFill>
                            <a:schemeClr val="bg1"/>
                          </a:solidFill>
                        </a:rPr>
                        <a:t>, pílulas de </a:t>
                      </a:r>
                      <a:r>
                        <a:rPr lang="pt-BR" sz="1050" dirty="0" err="1">
                          <a:solidFill>
                            <a:schemeClr val="bg1"/>
                          </a:solidFill>
                        </a:rPr>
                        <a:t>whatsApp</a:t>
                      </a:r>
                      <a:r>
                        <a:rPr lang="pt-BR" sz="1050" dirty="0">
                          <a:solidFill>
                            <a:schemeClr val="bg1"/>
                          </a:solidFill>
                        </a:rPr>
                        <a:t>, spots)</a:t>
                      </a:r>
                      <a:endParaRPr lang="en-BR" sz="105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E347E"/>
                    </a:solidFill>
                  </a:tcPr>
                </a:tc>
                <a:tc>
                  <a:txBody>
                    <a:bodyPr/>
                    <a:lstStyle/>
                    <a:p>
                      <a:pPr>
                        <a:lnSpc>
                          <a:spcPct val="115000"/>
                        </a:lnSpc>
                        <a:spcAft>
                          <a:spcPts val="1000"/>
                        </a:spcAft>
                      </a:pPr>
                      <a:r>
                        <a:rPr lang="pt-BR" sz="1050" dirty="0">
                          <a:solidFill>
                            <a:schemeClr val="bg1"/>
                          </a:solidFill>
                        </a:rPr>
                        <a:t>Jovens inscritos</a:t>
                      </a:r>
                      <a:endParaRPr lang="en-BR" sz="105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E347E"/>
                    </a:solidFill>
                  </a:tcPr>
                </a:tc>
                <a:tc>
                  <a:txBody>
                    <a:bodyPr/>
                    <a:lstStyle/>
                    <a:p>
                      <a:pPr>
                        <a:lnSpc>
                          <a:spcPct val="115000"/>
                        </a:lnSpc>
                        <a:spcAft>
                          <a:spcPts val="1000"/>
                        </a:spcAft>
                      </a:pPr>
                      <a:r>
                        <a:rPr lang="pt-BR" sz="1050" dirty="0">
                          <a:solidFill>
                            <a:schemeClr val="bg1"/>
                          </a:solidFill>
                        </a:rPr>
                        <a:t>Encontros virtuais</a:t>
                      </a:r>
                      <a:endParaRPr lang="en-BR" sz="105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E347E"/>
                    </a:solidFill>
                  </a:tcPr>
                </a:tc>
                <a:extLst>
                  <a:ext uri="{0D108BD9-81ED-4DB2-BD59-A6C34878D82A}">
                    <a16:rowId xmlns:a16="http://schemas.microsoft.com/office/drawing/2014/main" val="3855152947"/>
                  </a:ext>
                </a:extLst>
              </a:tr>
              <a:tr h="1016690">
                <a:tc>
                  <a:txBody>
                    <a:bodyPr/>
                    <a:lstStyle/>
                    <a:p>
                      <a:pPr>
                        <a:lnSpc>
                          <a:spcPct val="115000"/>
                        </a:lnSpc>
                        <a:spcAft>
                          <a:spcPts val="1000"/>
                        </a:spcAft>
                      </a:pPr>
                      <a:r>
                        <a:rPr lang="pt-BR" sz="1050" dirty="0"/>
                        <a:t>Número total previsto de gestores públicos</a:t>
                      </a:r>
                      <a:endParaRPr lang="en-BR" sz="105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7896A"/>
                    </a:solidFill>
                  </a:tcPr>
                </a:tc>
                <a:tc>
                  <a:txBody>
                    <a:bodyPr/>
                    <a:lstStyle/>
                    <a:p>
                      <a:pPr algn="ctr">
                        <a:lnSpc>
                          <a:spcPct val="115000"/>
                        </a:lnSpc>
                        <a:spcAft>
                          <a:spcPts val="1000"/>
                        </a:spcAft>
                      </a:pPr>
                      <a:r>
                        <a:rPr lang="pt-BR" sz="1050" dirty="0"/>
                        <a:t>15</a:t>
                      </a:r>
                      <a:endParaRPr lang="en-BR" sz="1050" dirty="0"/>
                    </a:p>
                  </a:txBody>
                  <a:tcPr anchor="ctr">
                    <a:lnL w="12700" cap="flat" cmpd="sng" algn="ctr">
                      <a:solidFill>
                        <a:schemeClr val="bg1"/>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dirty="0"/>
                        <a:t>05</a:t>
                      </a:r>
                      <a:endParaRPr lang="en-BR" sz="1050" dirty="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dirty="0"/>
                        <a:t>15</a:t>
                      </a:r>
                      <a:endParaRPr lang="en-BR" sz="1050" dirty="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a:t>Não se aplica</a:t>
                      </a:r>
                      <a:endParaRPr lang="en-BR" sz="105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dirty="0"/>
                        <a:t>Não se aplica</a:t>
                      </a:r>
                      <a:endParaRPr lang="en-BR" sz="1050" dirty="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a:t>Não se aplica</a:t>
                      </a:r>
                      <a:endParaRPr lang="en-BR" sz="105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dirty="0"/>
                        <a:t>Não se aplica</a:t>
                      </a:r>
                      <a:endParaRPr lang="en-BR" sz="1050" dirty="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a:t>Não se aplica</a:t>
                      </a:r>
                      <a:endParaRPr lang="en-BR" sz="105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a:t>Não se aplica</a:t>
                      </a:r>
                      <a:endParaRPr lang="en-BR" sz="105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extLst>
                  <a:ext uri="{0D108BD9-81ED-4DB2-BD59-A6C34878D82A}">
                    <a16:rowId xmlns:a16="http://schemas.microsoft.com/office/drawing/2014/main" val="911027298"/>
                  </a:ext>
                </a:extLst>
              </a:tr>
              <a:tr h="1016690">
                <a:tc>
                  <a:txBody>
                    <a:bodyPr/>
                    <a:lstStyle/>
                    <a:p>
                      <a:pPr>
                        <a:lnSpc>
                          <a:spcPct val="115000"/>
                        </a:lnSpc>
                        <a:spcAft>
                          <a:spcPts val="1000"/>
                        </a:spcAft>
                      </a:pPr>
                      <a:r>
                        <a:rPr lang="pt-BR" sz="1050" dirty="0"/>
                        <a:t>Número total realizado de gestores públicos</a:t>
                      </a:r>
                      <a:endParaRPr lang="en-BR" sz="105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7896A"/>
                    </a:solidFill>
                  </a:tcPr>
                </a:tc>
                <a:tc>
                  <a:txBody>
                    <a:bodyPr/>
                    <a:lstStyle/>
                    <a:p>
                      <a:pPr algn="ctr">
                        <a:lnSpc>
                          <a:spcPct val="115000"/>
                        </a:lnSpc>
                        <a:spcAft>
                          <a:spcPts val="1000"/>
                        </a:spcAft>
                      </a:pPr>
                      <a:r>
                        <a:rPr lang="pt-BR" sz="1050"/>
                        <a:t>17</a:t>
                      </a:r>
                      <a:endParaRPr lang="en-BR" sz="1050"/>
                    </a:p>
                  </a:txBody>
                  <a:tcPr anchor="ctr">
                    <a:lnL w="12700" cap="flat" cmpd="sng" algn="ctr">
                      <a:solidFill>
                        <a:schemeClr val="bg1"/>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a:t>Não se aplica</a:t>
                      </a:r>
                      <a:endParaRPr lang="en-BR" sz="105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a:t>17</a:t>
                      </a:r>
                      <a:endParaRPr lang="en-BR" sz="105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dirty="0"/>
                        <a:t>Não se aplica</a:t>
                      </a:r>
                      <a:endParaRPr lang="en-BR" sz="1050" dirty="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dirty="0"/>
                        <a:t>Não se aplica</a:t>
                      </a:r>
                      <a:endParaRPr lang="en-BR" sz="1050" dirty="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dirty="0"/>
                        <a:t>Não se aplica</a:t>
                      </a:r>
                      <a:endParaRPr lang="en-BR" sz="1050" dirty="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a:t>Não se aplica</a:t>
                      </a:r>
                      <a:endParaRPr lang="en-BR" sz="105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a:t>Não se aplica</a:t>
                      </a:r>
                      <a:endParaRPr lang="en-BR" sz="105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a:t>Não se aplica</a:t>
                      </a:r>
                      <a:endParaRPr lang="en-BR" sz="105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extLst>
                  <a:ext uri="{0D108BD9-81ED-4DB2-BD59-A6C34878D82A}">
                    <a16:rowId xmlns:a16="http://schemas.microsoft.com/office/drawing/2014/main" val="1830726214"/>
                  </a:ext>
                </a:extLst>
              </a:tr>
              <a:tr h="710453">
                <a:tc>
                  <a:txBody>
                    <a:bodyPr/>
                    <a:lstStyle/>
                    <a:p>
                      <a:pPr>
                        <a:lnSpc>
                          <a:spcPct val="115000"/>
                        </a:lnSpc>
                        <a:spcAft>
                          <a:spcPts val="1000"/>
                        </a:spcAft>
                      </a:pPr>
                      <a:r>
                        <a:rPr lang="pt-BR" sz="1050" dirty="0"/>
                        <a:t>Número total previsto de jovens</a:t>
                      </a:r>
                      <a:endParaRPr lang="en-BR" sz="105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7896A"/>
                    </a:solidFill>
                  </a:tcPr>
                </a:tc>
                <a:tc>
                  <a:txBody>
                    <a:bodyPr/>
                    <a:lstStyle/>
                    <a:p>
                      <a:pPr algn="ctr">
                        <a:lnSpc>
                          <a:spcPct val="115000"/>
                        </a:lnSpc>
                        <a:spcAft>
                          <a:spcPts val="1000"/>
                        </a:spcAft>
                      </a:pPr>
                      <a:r>
                        <a:rPr lang="pt-BR" sz="1050"/>
                        <a:t>100</a:t>
                      </a:r>
                      <a:endParaRPr lang="en-BR" sz="1050"/>
                    </a:p>
                  </a:txBody>
                  <a:tcPr anchor="ctr">
                    <a:lnL w="12700" cap="flat" cmpd="sng" algn="ctr">
                      <a:solidFill>
                        <a:schemeClr val="bg1"/>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a:t>05</a:t>
                      </a:r>
                      <a:endParaRPr lang="en-BR" sz="105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a:t>320</a:t>
                      </a:r>
                      <a:endParaRPr lang="en-BR" sz="105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a:t>10</a:t>
                      </a:r>
                      <a:endParaRPr lang="en-BR" sz="105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a:t>07</a:t>
                      </a:r>
                      <a:endParaRPr lang="en-BR" sz="105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a:t>05</a:t>
                      </a:r>
                      <a:endParaRPr lang="en-BR" sz="105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dirty="0"/>
                        <a:t>Não se aplica</a:t>
                      </a:r>
                      <a:endParaRPr lang="en-BR" sz="1050" dirty="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dirty="0"/>
                        <a:t>100</a:t>
                      </a:r>
                      <a:endParaRPr lang="en-BR" sz="1050" dirty="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a:t>03</a:t>
                      </a:r>
                      <a:endParaRPr lang="en-BR" sz="105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extLst>
                  <a:ext uri="{0D108BD9-81ED-4DB2-BD59-A6C34878D82A}">
                    <a16:rowId xmlns:a16="http://schemas.microsoft.com/office/drawing/2014/main" val="1502936582"/>
                  </a:ext>
                </a:extLst>
              </a:tr>
              <a:tr h="710453">
                <a:tc>
                  <a:txBody>
                    <a:bodyPr/>
                    <a:lstStyle/>
                    <a:p>
                      <a:pPr>
                        <a:lnSpc>
                          <a:spcPct val="115000"/>
                        </a:lnSpc>
                        <a:spcAft>
                          <a:spcPts val="1000"/>
                        </a:spcAft>
                      </a:pPr>
                      <a:r>
                        <a:rPr lang="pt-BR" sz="1050" dirty="0"/>
                        <a:t>Número total realizado de jovens</a:t>
                      </a:r>
                      <a:endParaRPr lang="en-BR" sz="105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7896A"/>
                    </a:solidFill>
                  </a:tcPr>
                </a:tc>
                <a:tc>
                  <a:txBody>
                    <a:bodyPr/>
                    <a:lstStyle/>
                    <a:p>
                      <a:pPr algn="ctr">
                        <a:lnSpc>
                          <a:spcPct val="115000"/>
                        </a:lnSpc>
                        <a:spcAft>
                          <a:spcPts val="1000"/>
                        </a:spcAft>
                      </a:pPr>
                      <a:r>
                        <a:rPr lang="pt-BR" sz="1050"/>
                        <a:t>79</a:t>
                      </a:r>
                      <a:endParaRPr lang="en-BR" sz="1050"/>
                    </a:p>
                  </a:txBody>
                  <a:tcPr anchor="ctr">
                    <a:lnL w="12700" cap="flat" cmpd="sng" algn="ctr">
                      <a:solidFill>
                        <a:schemeClr val="bg1"/>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a:t>06</a:t>
                      </a:r>
                      <a:endParaRPr lang="en-BR" sz="105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a:t>413</a:t>
                      </a:r>
                      <a:endParaRPr lang="en-BR" sz="105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a:t>20</a:t>
                      </a:r>
                      <a:endParaRPr lang="en-BR" sz="105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a:t>22</a:t>
                      </a:r>
                      <a:endParaRPr lang="en-BR" sz="105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a:t>13</a:t>
                      </a:r>
                      <a:endParaRPr lang="en-BR" sz="105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a:t>170</a:t>
                      </a:r>
                      <a:endParaRPr lang="en-BR" sz="105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a:t>89</a:t>
                      </a:r>
                      <a:endParaRPr lang="en-BR" sz="105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lnSpc>
                          <a:spcPct val="115000"/>
                        </a:lnSpc>
                        <a:spcAft>
                          <a:spcPts val="1000"/>
                        </a:spcAft>
                      </a:pPr>
                      <a:r>
                        <a:rPr lang="pt-BR" sz="1050" dirty="0"/>
                        <a:t>03</a:t>
                      </a:r>
                      <a:endParaRPr lang="en-BR" sz="1050" dirty="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extLst>
                  <a:ext uri="{0D108BD9-81ED-4DB2-BD59-A6C34878D82A}">
                    <a16:rowId xmlns:a16="http://schemas.microsoft.com/office/drawing/2014/main" val="1693174645"/>
                  </a:ext>
                </a:extLst>
              </a:tr>
            </a:tbl>
          </a:graphicData>
        </a:graphic>
      </p:graphicFrame>
    </p:spTree>
    <p:extLst>
      <p:ext uri="{BB962C8B-B14F-4D97-AF65-F5344CB8AC3E}">
        <p14:creationId xmlns:p14="http://schemas.microsoft.com/office/powerpoint/2010/main" val="2168588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64EBB86D-CF7F-4043-8D98-6CE544829812}"/>
              </a:ext>
            </a:extLst>
          </p:cNvPr>
          <p:cNvPicPr>
            <a:picLocks noChangeAspect="1"/>
          </p:cNvPicPr>
          <p:nvPr/>
        </p:nvPicPr>
        <p:blipFill>
          <a:blip r:embed="rId2"/>
          <a:stretch>
            <a:fillRect/>
          </a:stretch>
        </p:blipFill>
        <p:spPr>
          <a:xfrm rot="8436496">
            <a:off x="6560535" y="928132"/>
            <a:ext cx="1750719" cy="1760233"/>
          </a:xfrm>
          <a:prstGeom prst="rect">
            <a:avLst/>
          </a:prstGeom>
        </p:spPr>
      </p:pic>
      <p:sp>
        <p:nvSpPr>
          <p:cNvPr id="3" name="Picture Placeholder 2">
            <a:extLst>
              <a:ext uri="{FF2B5EF4-FFF2-40B4-BE49-F238E27FC236}">
                <a16:creationId xmlns:a16="http://schemas.microsoft.com/office/drawing/2014/main" id="{98B97C2F-605E-4E42-B176-516C34EE655A}"/>
              </a:ext>
            </a:extLst>
          </p:cNvPr>
          <p:cNvSpPr>
            <a:spLocks noGrp="1"/>
          </p:cNvSpPr>
          <p:nvPr>
            <p:ph type="pic" sz="quarter" idx="11"/>
          </p:nvPr>
        </p:nvSpPr>
        <p:spPr/>
      </p:sp>
      <p:sp>
        <p:nvSpPr>
          <p:cNvPr id="19" name="Picture Placeholder 18">
            <a:extLst>
              <a:ext uri="{FF2B5EF4-FFF2-40B4-BE49-F238E27FC236}">
                <a16:creationId xmlns:a16="http://schemas.microsoft.com/office/drawing/2014/main" id="{818A6CAF-43C7-412B-81CA-DB327C27BD44}"/>
              </a:ext>
            </a:extLst>
          </p:cNvPr>
          <p:cNvSpPr>
            <a:spLocks noGrp="1"/>
          </p:cNvSpPr>
          <p:nvPr>
            <p:ph type="pic" sz="quarter" idx="10"/>
          </p:nvPr>
        </p:nvSpPr>
        <p:spPr/>
      </p:sp>
      <p:sp>
        <p:nvSpPr>
          <p:cNvPr id="5" name="Rectangle 4">
            <a:extLst>
              <a:ext uri="{FF2B5EF4-FFF2-40B4-BE49-F238E27FC236}">
                <a16:creationId xmlns:a16="http://schemas.microsoft.com/office/drawing/2014/main" id="{FEF797A5-2E4C-4A1E-BC75-1478E7C9B2F3}"/>
              </a:ext>
            </a:extLst>
          </p:cNvPr>
          <p:cNvSpPr/>
          <p:nvPr/>
        </p:nvSpPr>
        <p:spPr>
          <a:xfrm>
            <a:off x="1393779" y="1841500"/>
            <a:ext cx="9258300" cy="4414401"/>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 name="TextBox 5">
            <a:extLst>
              <a:ext uri="{FF2B5EF4-FFF2-40B4-BE49-F238E27FC236}">
                <a16:creationId xmlns:a16="http://schemas.microsoft.com/office/drawing/2014/main" id="{0DBB4503-7BAE-441C-B282-88F392880BA3}"/>
              </a:ext>
            </a:extLst>
          </p:cNvPr>
          <p:cNvSpPr txBox="1"/>
          <p:nvPr/>
        </p:nvSpPr>
        <p:spPr>
          <a:xfrm>
            <a:off x="2794118" y="2905780"/>
            <a:ext cx="3626314" cy="523220"/>
          </a:xfrm>
          <a:prstGeom prst="rect">
            <a:avLst/>
          </a:prstGeom>
          <a:noFill/>
        </p:spPr>
        <p:txBody>
          <a:bodyPr wrap="none" rtlCol="0">
            <a:spAutoFit/>
          </a:bodyPr>
          <a:lstStyle/>
          <a:p>
            <a:r>
              <a:rPr lang="en-ID" sz="2800" dirty="0">
                <a:solidFill>
                  <a:schemeClr val="bg1"/>
                </a:solidFill>
                <a:latin typeface="Fira Sans Medium" panose="020B0603050000020004" pitchFamily="34" charset="0"/>
                <a:ea typeface="Roboto" panose="02000000000000000000" pitchFamily="2" charset="0"/>
              </a:rPr>
              <a:t>4. </a:t>
            </a:r>
            <a:r>
              <a:rPr lang="en-ID" sz="2800" dirty="0" err="1">
                <a:solidFill>
                  <a:schemeClr val="bg1"/>
                </a:solidFill>
                <a:latin typeface="Fira Sans Medium" panose="020B0603050000020004" pitchFamily="34" charset="0"/>
                <a:ea typeface="Roboto" panose="02000000000000000000" pitchFamily="2" charset="0"/>
              </a:rPr>
              <a:t>Pontos</a:t>
            </a:r>
            <a:r>
              <a:rPr lang="en-ID" sz="2800" dirty="0">
                <a:solidFill>
                  <a:schemeClr val="bg1"/>
                </a:solidFill>
                <a:latin typeface="Fira Sans Medium" panose="020B0603050000020004" pitchFamily="34" charset="0"/>
                <a:ea typeface="Roboto" panose="02000000000000000000" pitchFamily="2" charset="0"/>
              </a:rPr>
              <a:t> de </a:t>
            </a:r>
            <a:r>
              <a:rPr lang="en-ID" sz="2800" dirty="0" err="1">
                <a:solidFill>
                  <a:schemeClr val="bg1"/>
                </a:solidFill>
                <a:latin typeface="Fira Sans Medium" panose="020B0603050000020004" pitchFamily="34" charset="0"/>
                <a:ea typeface="Roboto" panose="02000000000000000000" pitchFamily="2" charset="0"/>
              </a:rPr>
              <a:t>Atenção</a:t>
            </a:r>
            <a:endParaRPr lang="en-ID" sz="2800" dirty="0">
              <a:solidFill>
                <a:schemeClr val="bg1"/>
              </a:solidFill>
              <a:latin typeface="Fira Sans Medium" panose="020B0603050000020004" pitchFamily="34" charset="0"/>
              <a:ea typeface="Roboto" panose="02000000000000000000" pitchFamily="2" charset="0"/>
            </a:endParaRPr>
          </a:p>
        </p:txBody>
      </p:sp>
      <p:grpSp>
        <p:nvGrpSpPr>
          <p:cNvPr id="11" name="Group 10">
            <a:extLst>
              <a:ext uri="{FF2B5EF4-FFF2-40B4-BE49-F238E27FC236}">
                <a16:creationId xmlns:a16="http://schemas.microsoft.com/office/drawing/2014/main" id="{41558769-742A-40DF-B7B4-1A284011EFD3}"/>
              </a:ext>
            </a:extLst>
          </p:cNvPr>
          <p:cNvGrpSpPr/>
          <p:nvPr/>
        </p:nvGrpSpPr>
        <p:grpSpPr>
          <a:xfrm>
            <a:off x="6561916" y="3770433"/>
            <a:ext cx="3519391" cy="1389461"/>
            <a:chOff x="6120654" y="3751723"/>
            <a:chExt cx="3519391" cy="1389461"/>
          </a:xfrm>
        </p:grpSpPr>
        <p:sp>
          <p:nvSpPr>
            <p:cNvPr id="12" name="TextBox 11">
              <a:extLst>
                <a:ext uri="{FF2B5EF4-FFF2-40B4-BE49-F238E27FC236}">
                  <a16:creationId xmlns:a16="http://schemas.microsoft.com/office/drawing/2014/main" id="{0A793332-177C-4784-94A5-293F1DDBC815}"/>
                </a:ext>
              </a:extLst>
            </p:cNvPr>
            <p:cNvSpPr txBox="1"/>
            <p:nvPr userDrawn="1"/>
          </p:nvSpPr>
          <p:spPr>
            <a:xfrm>
              <a:off x="6622095" y="4061401"/>
              <a:ext cx="3017950" cy="1079783"/>
            </a:xfrm>
            <a:prstGeom prst="rect">
              <a:avLst/>
            </a:prstGeom>
            <a:noFill/>
          </p:spPr>
          <p:txBody>
            <a:bodyPr wrap="square" rtlCol="0">
              <a:spAutoFit/>
            </a:bodyPr>
            <a:lstStyle/>
            <a:p>
              <a:pPr>
                <a:lnSpc>
                  <a:spcPct val="150000"/>
                </a:lnSpc>
              </a:pP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Via internet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é</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bem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possível</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já</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percebemos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na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pratica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virtual, que 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publico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alvo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almejado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na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elaboração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projeto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não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seja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acessado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a:t>
              </a:r>
            </a:p>
          </p:txBody>
        </p:sp>
        <p:sp>
          <p:nvSpPr>
            <p:cNvPr id="13" name="TextBox 12">
              <a:extLst>
                <a:ext uri="{FF2B5EF4-FFF2-40B4-BE49-F238E27FC236}">
                  <a16:creationId xmlns:a16="http://schemas.microsoft.com/office/drawing/2014/main" id="{D9FE7DF5-0A64-47B0-B782-5971FE6C64CD}"/>
                </a:ext>
              </a:extLst>
            </p:cNvPr>
            <p:cNvSpPr txBox="1"/>
            <p:nvPr userDrawn="1"/>
          </p:nvSpPr>
          <p:spPr>
            <a:xfrm>
              <a:off x="6120654" y="3751723"/>
              <a:ext cx="373820" cy="769441"/>
            </a:xfrm>
            <a:prstGeom prst="rect">
              <a:avLst/>
            </a:prstGeom>
            <a:noFill/>
          </p:spPr>
          <p:txBody>
            <a:bodyPr wrap="none" rtlCol="0">
              <a:spAutoFit/>
            </a:bodyPr>
            <a:lstStyle/>
            <a:p>
              <a:r>
                <a:rPr lang="en-ID" sz="4400" dirty="0">
                  <a:solidFill>
                    <a:schemeClr val="bg1"/>
                  </a:solidFill>
                  <a:latin typeface="Fira Sans Medium" panose="020B0603050000020004" pitchFamily="34" charset="0"/>
                  <a:ea typeface="Roboto" panose="02000000000000000000" pitchFamily="2" charset="0"/>
                </a:rPr>
                <a:t>•</a:t>
              </a:r>
            </a:p>
          </p:txBody>
        </p:sp>
        <p:sp>
          <p:nvSpPr>
            <p:cNvPr id="14" name="TextBox 13">
              <a:extLst>
                <a:ext uri="{FF2B5EF4-FFF2-40B4-BE49-F238E27FC236}">
                  <a16:creationId xmlns:a16="http://schemas.microsoft.com/office/drawing/2014/main" id="{E3858738-8BB6-4124-B1AD-0D9C14E2B4E9}"/>
                </a:ext>
              </a:extLst>
            </p:cNvPr>
            <p:cNvSpPr txBox="1"/>
            <p:nvPr userDrawn="1"/>
          </p:nvSpPr>
          <p:spPr>
            <a:xfrm>
              <a:off x="6622005" y="3753624"/>
              <a:ext cx="748923" cy="307777"/>
            </a:xfrm>
            <a:prstGeom prst="rect">
              <a:avLst/>
            </a:prstGeom>
            <a:noFill/>
          </p:spPr>
          <p:txBody>
            <a:bodyPr wrap="none" rtlCol="0">
              <a:spAutoFit/>
            </a:bodyPr>
            <a:lstStyle/>
            <a:p>
              <a:r>
                <a:rPr lang="en-ID" sz="1400" dirty="0" err="1">
                  <a:solidFill>
                    <a:srgbClr val="F7896A"/>
                  </a:solidFill>
                  <a:latin typeface="Fira Sans Medium" panose="020B0603050000020004" pitchFamily="34" charset="0"/>
                  <a:ea typeface="Roboto" panose="02000000000000000000" pitchFamily="2" charset="0"/>
                </a:rPr>
                <a:t>Acesso</a:t>
              </a:r>
              <a:endParaRPr lang="en-ID" sz="1400" dirty="0">
                <a:solidFill>
                  <a:srgbClr val="F7896A"/>
                </a:solidFill>
                <a:latin typeface="Fira Sans Medium" panose="020B0603050000020004" pitchFamily="34" charset="0"/>
                <a:ea typeface="Roboto" panose="02000000000000000000" pitchFamily="2" charset="0"/>
              </a:endParaRPr>
            </a:p>
          </p:txBody>
        </p:sp>
      </p:grpSp>
      <p:sp>
        <p:nvSpPr>
          <p:cNvPr id="15" name="Rectangle 14">
            <a:extLst>
              <a:ext uri="{FF2B5EF4-FFF2-40B4-BE49-F238E27FC236}">
                <a16:creationId xmlns:a16="http://schemas.microsoft.com/office/drawing/2014/main" id="{5EA231CA-025B-41F0-9DFC-A63468BD926E}"/>
              </a:ext>
            </a:extLst>
          </p:cNvPr>
          <p:cNvSpPr/>
          <p:nvPr/>
        </p:nvSpPr>
        <p:spPr>
          <a:xfrm>
            <a:off x="1393779" y="1841501"/>
            <a:ext cx="498522" cy="469900"/>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Oval 15">
            <a:extLst>
              <a:ext uri="{FF2B5EF4-FFF2-40B4-BE49-F238E27FC236}">
                <a16:creationId xmlns:a16="http://schemas.microsoft.com/office/drawing/2014/main" id="{EBAB3819-9D56-48F1-8A7C-A9129DAFFDD7}"/>
              </a:ext>
            </a:extLst>
          </p:cNvPr>
          <p:cNvSpPr/>
          <p:nvPr/>
        </p:nvSpPr>
        <p:spPr>
          <a:xfrm>
            <a:off x="5010103" y="6002268"/>
            <a:ext cx="507266" cy="507266"/>
          </a:xfrm>
          <a:prstGeom prst="ellipse">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20" name="Picture 19">
            <a:extLst>
              <a:ext uri="{FF2B5EF4-FFF2-40B4-BE49-F238E27FC236}">
                <a16:creationId xmlns:a16="http://schemas.microsoft.com/office/drawing/2014/main" id="{872E56EC-B24A-8A4A-904F-FC2CD212953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0908"/>
          <a:stretch/>
        </p:blipFill>
        <p:spPr>
          <a:xfrm flipH="1">
            <a:off x="-2935631" y="1489572"/>
            <a:ext cx="6167689" cy="5951184"/>
          </a:xfrm>
          <a:prstGeom prst="rect">
            <a:avLst/>
          </a:prstGeom>
        </p:spPr>
      </p:pic>
      <p:grpSp>
        <p:nvGrpSpPr>
          <p:cNvPr id="7" name="Group 6">
            <a:extLst>
              <a:ext uri="{FF2B5EF4-FFF2-40B4-BE49-F238E27FC236}">
                <a16:creationId xmlns:a16="http://schemas.microsoft.com/office/drawing/2014/main" id="{6B508CFC-91BB-4E6D-BEB3-312833A7232E}"/>
              </a:ext>
            </a:extLst>
          </p:cNvPr>
          <p:cNvGrpSpPr/>
          <p:nvPr/>
        </p:nvGrpSpPr>
        <p:grpSpPr>
          <a:xfrm>
            <a:off x="2794118" y="3742113"/>
            <a:ext cx="3519391" cy="1135545"/>
            <a:chOff x="1954310" y="3751723"/>
            <a:chExt cx="3519391" cy="1135545"/>
          </a:xfrm>
        </p:grpSpPr>
        <p:sp>
          <p:nvSpPr>
            <p:cNvPr id="8" name="TextBox 7">
              <a:extLst>
                <a:ext uri="{FF2B5EF4-FFF2-40B4-BE49-F238E27FC236}">
                  <a16:creationId xmlns:a16="http://schemas.microsoft.com/office/drawing/2014/main" id="{9BBBC89B-4AA0-475D-90AB-B9D7FDC4F240}"/>
                </a:ext>
              </a:extLst>
            </p:cNvPr>
            <p:cNvSpPr txBox="1"/>
            <p:nvPr userDrawn="1"/>
          </p:nvSpPr>
          <p:spPr>
            <a:xfrm>
              <a:off x="2455751" y="4061401"/>
              <a:ext cx="3017950" cy="825867"/>
            </a:xfrm>
            <a:prstGeom prst="rect">
              <a:avLst/>
            </a:prstGeom>
            <a:noFill/>
          </p:spPr>
          <p:txBody>
            <a:bodyPr wrap="square" rtlCol="0">
              <a:spAutoFit/>
            </a:bodyPr>
            <a:lstStyle/>
            <a:p>
              <a:pPr>
                <a:lnSpc>
                  <a:spcPct val="150000"/>
                </a:lnSpc>
              </a:pP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Ritmo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lento para 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realização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das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fases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projeto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devido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dificuldade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acessar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jovens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a:t>
              </a:r>
            </a:p>
          </p:txBody>
        </p:sp>
        <p:sp>
          <p:nvSpPr>
            <p:cNvPr id="9" name="TextBox 8">
              <a:extLst>
                <a:ext uri="{FF2B5EF4-FFF2-40B4-BE49-F238E27FC236}">
                  <a16:creationId xmlns:a16="http://schemas.microsoft.com/office/drawing/2014/main" id="{6EDAE0EC-B058-4B5B-B140-9E721925D7C1}"/>
                </a:ext>
              </a:extLst>
            </p:cNvPr>
            <p:cNvSpPr txBox="1"/>
            <p:nvPr userDrawn="1"/>
          </p:nvSpPr>
          <p:spPr>
            <a:xfrm>
              <a:off x="1954310" y="3751723"/>
              <a:ext cx="373820" cy="769441"/>
            </a:xfrm>
            <a:prstGeom prst="rect">
              <a:avLst/>
            </a:prstGeom>
            <a:noFill/>
          </p:spPr>
          <p:txBody>
            <a:bodyPr wrap="none" rtlCol="0">
              <a:spAutoFit/>
            </a:bodyPr>
            <a:lstStyle/>
            <a:p>
              <a:r>
                <a:rPr lang="en-ID" sz="4400" dirty="0">
                  <a:solidFill>
                    <a:schemeClr val="bg1"/>
                  </a:solidFill>
                  <a:latin typeface="Fira Sans Medium" panose="020B0603050000020004" pitchFamily="34" charset="0"/>
                  <a:ea typeface="Roboto" panose="02000000000000000000" pitchFamily="2" charset="0"/>
                </a:rPr>
                <a:t>•</a:t>
              </a:r>
            </a:p>
          </p:txBody>
        </p:sp>
        <p:sp>
          <p:nvSpPr>
            <p:cNvPr id="10" name="TextBox 9">
              <a:extLst>
                <a:ext uri="{FF2B5EF4-FFF2-40B4-BE49-F238E27FC236}">
                  <a16:creationId xmlns:a16="http://schemas.microsoft.com/office/drawing/2014/main" id="{E39EA797-49D2-46AC-9168-167D3E0A8B0E}"/>
                </a:ext>
              </a:extLst>
            </p:cNvPr>
            <p:cNvSpPr txBox="1"/>
            <p:nvPr userDrawn="1"/>
          </p:nvSpPr>
          <p:spPr>
            <a:xfrm>
              <a:off x="2455661" y="3753624"/>
              <a:ext cx="668773" cy="307777"/>
            </a:xfrm>
            <a:prstGeom prst="rect">
              <a:avLst/>
            </a:prstGeom>
            <a:noFill/>
          </p:spPr>
          <p:txBody>
            <a:bodyPr wrap="none" rtlCol="0">
              <a:spAutoFit/>
            </a:bodyPr>
            <a:lstStyle/>
            <a:p>
              <a:r>
                <a:rPr lang="en-ID" sz="1400" dirty="0" err="1">
                  <a:solidFill>
                    <a:srgbClr val="F7896A"/>
                  </a:solidFill>
                  <a:latin typeface="Fira Sans Medium" panose="020B0603050000020004" pitchFamily="34" charset="0"/>
                  <a:ea typeface="Roboto" panose="02000000000000000000" pitchFamily="2" charset="0"/>
                </a:rPr>
                <a:t>Ritmo</a:t>
              </a:r>
              <a:endParaRPr lang="en-ID" sz="1400" dirty="0">
                <a:solidFill>
                  <a:srgbClr val="F7896A"/>
                </a:solidFill>
                <a:latin typeface="Fira Sans Medium" panose="020B0603050000020004" pitchFamily="34" charset="0"/>
                <a:ea typeface="Roboto" panose="02000000000000000000" pitchFamily="2" charset="0"/>
              </a:endParaRPr>
            </a:p>
          </p:txBody>
        </p:sp>
      </p:grpSp>
    </p:spTree>
    <p:extLst>
      <p:ext uri="{BB962C8B-B14F-4D97-AF65-F5344CB8AC3E}">
        <p14:creationId xmlns:p14="http://schemas.microsoft.com/office/powerpoint/2010/main" val="9878536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icture Placeholder 9">
            <a:extLst>
              <a:ext uri="{FF2B5EF4-FFF2-40B4-BE49-F238E27FC236}">
                <a16:creationId xmlns:a16="http://schemas.microsoft.com/office/drawing/2014/main" id="{35929DCA-DC63-5240-92E5-FD09B4EBD70A}"/>
              </a:ext>
            </a:extLst>
          </p:cNvPr>
          <p:cNvSpPr txBox="1">
            <a:spLocks/>
          </p:cNvSpPr>
          <p:nvPr/>
        </p:nvSpPr>
        <p:spPr>
          <a:xfrm>
            <a:off x="5927376" y="700740"/>
            <a:ext cx="4742032" cy="3953276"/>
          </a:xfrm>
          <a:prstGeom prst="rect">
            <a:avLst/>
          </a:prstGeom>
          <a:pattFill prst="pct5">
            <a:fgClr>
              <a:schemeClr val="accent1"/>
            </a:fgClr>
            <a:bgClr>
              <a:schemeClr val="bg1"/>
            </a:bgClr>
          </a:pattFill>
        </p:spPr>
      </p:sp>
      <p:sp>
        <p:nvSpPr>
          <p:cNvPr id="4" name="Rectangle 3">
            <a:extLst>
              <a:ext uri="{FF2B5EF4-FFF2-40B4-BE49-F238E27FC236}">
                <a16:creationId xmlns:a16="http://schemas.microsoft.com/office/drawing/2014/main" id="{192CC563-3473-4BC7-9A6F-9B92F118F7F1}"/>
              </a:ext>
            </a:extLst>
          </p:cNvPr>
          <p:cNvSpPr/>
          <p:nvPr/>
        </p:nvSpPr>
        <p:spPr>
          <a:xfrm>
            <a:off x="0" y="0"/>
            <a:ext cx="7366000" cy="6858000"/>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 name="TextBox 4">
            <a:extLst>
              <a:ext uri="{FF2B5EF4-FFF2-40B4-BE49-F238E27FC236}">
                <a16:creationId xmlns:a16="http://schemas.microsoft.com/office/drawing/2014/main" id="{40A6F175-1AAD-448C-9838-E6BCA1781B8A}"/>
              </a:ext>
            </a:extLst>
          </p:cNvPr>
          <p:cNvSpPr txBox="1"/>
          <p:nvPr/>
        </p:nvSpPr>
        <p:spPr>
          <a:xfrm>
            <a:off x="847679" y="2505670"/>
            <a:ext cx="2691763" cy="769441"/>
          </a:xfrm>
          <a:prstGeom prst="rect">
            <a:avLst/>
          </a:prstGeom>
          <a:noFill/>
        </p:spPr>
        <p:txBody>
          <a:bodyPr wrap="none" rtlCol="0">
            <a:spAutoFit/>
          </a:bodyPr>
          <a:lstStyle/>
          <a:p>
            <a:r>
              <a:rPr lang="en-ID" sz="4400" dirty="0">
                <a:solidFill>
                  <a:schemeClr val="bg1"/>
                </a:solidFill>
                <a:latin typeface="Fira Sans Medium" panose="020B0603050000020004" pitchFamily="34" charset="0"/>
                <a:ea typeface="Roboto" panose="02000000000000000000" pitchFamily="2" charset="0"/>
              </a:rPr>
              <a:t>5. </a:t>
            </a:r>
            <a:r>
              <a:rPr lang="en-ID" sz="4400" dirty="0" err="1">
                <a:solidFill>
                  <a:schemeClr val="bg1"/>
                </a:solidFill>
                <a:latin typeface="Fira Sans Medium" panose="020B0603050000020004" pitchFamily="34" charset="0"/>
                <a:ea typeface="Roboto" panose="02000000000000000000" pitchFamily="2" charset="0"/>
              </a:rPr>
              <a:t>Desafio</a:t>
            </a:r>
            <a:endParaRPr lang="en-ID" sz="4400" dirty="0">
              <a:solidFill>
                <a:schemeClr val="bg1"/>
              </a:solidFill>
              <a:latin typeface="Fira Sans Medium" panose="020B0603050000020004" pitchFamily="34" charset="0"/>
              <a:ea typeface="Roboto" panose="02000000000000000000" pitchFamily="2" charset="0"/>
            </a:endParaRPr>
          </a:p>
        </p:txBody>
      </p:sp>
      <p:sp>
        <p:nvSpPr>
          <p:cNvPr id="6" name="TextBox 5">
            <a:extLst>
              <a:ext uri="{FF2B5EF4-FFF2-40B4-BE49-F238E27FC236}">
                <a16:creationId xmlns:a16="http://schemas.microsoft.com/office/drawing/2014/main" id="{8933BB3D-B9D7-4EA5-B64A-BF7AE36070CB}"/>
              </a:ext>
            </a:extLst>
          </p:cNvPr>
          <p:cNvSpPr txBox="1"/>
          <p:nvPr/>
        </p:nvSpPr>
        <p:spPr>
          <a:xfrm>
            <a:off x="847679" y="4056022"/>
            <a:ext cx="2490407" cy="1349087"/>
          </a:xfrm>
          <a:prstGeom prst="rect">
            <a:avLst/>
          </a:prstGeom>
          <a:noFill/>
        </p:spPr>
        <p:txBody>
          <a:bodyPr wrap="square" rtlCol="0">
            <a:spAutoFit/>
          </a:bodyPr>
          <a:lstStyle/>
          <a:p>
            <a:pPr>
              <a:lnSpc>
                <a:spcPct val="150000"/>
              </a:lnSpc>
            </a:pP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A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plataforma</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virtual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permeará</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nossas</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práticas</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mesmo</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quando</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sairmos</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do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cenário</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de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isolamento</a:t>
            </a:r>
            <a:endPar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endParaRPr>
          </a:p>
        </p:txBody>
      </p:sp>
      <p:sp>
        <p:nvSpPr>
          <p:cNvPr id="7" name="Rectangle 6">
            <a:extLst>
              <a:ext uri="{FF2B5EF4-FFF2-40B4-BE49-F238E27FC236}">
                <a16:creationId xmlns:a16="http://schemas.microsoft.com/office/drawing/2014/main" id="{B11E1918-5396-4FE9-A396-F191F398552B}"/>
              </a:ext>
            </a:extLst>
          </p:cNvPr>
          <p:cNvSpPr/>
          <p:nvPr/>
        </p:nvSpPr>
        <p:spPr>
          <a:xfrm>
            <a:off x="0" y="0"/>
            <a:ext cx="533400" cy="457200"/>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TextBox 7">
            <a:extLst>
              <a:ext uri="{FF2B5EF4-FFF2-40B4-BE49-F238E27FC236}">
                <a16:creationId xmlns:a16="http://schemas.microsoft.com/office/drawing/2014/main" id="{68380ED5-391F-444A-B198-CAFF3FDB4341}"/>
              </a:ext>
            </a:extLst>
          </p:cNvPr>
          <p:cNvSpPr txBox="1"/>
          <p:nvPr/>
        </p:nvSpPr>
        <p:spPr>
          <a:xfrm>
            <a:off x="4091009" y="3213319"/>
            <a:ext cx="2648870" cy="2857192"/>
          </a:xfrm>
          <a:prstGeom prst="rect">
            <a:avLst/>
          </a:prstGeom>
          <a:noFill/>
        </p:spPr>
        <p:txBody>
          <a:bodyPr wrap="square" rtlCol="0">
            <a:spAutoFit/>
          </a:bodyPr>
          <a:lstStyle/>
          <a:p>
            <a:pPr>
              <a:lnSpc>
                <a:spcPct val="150000"/>
              </a:lnSpc>
            </a:pP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Participação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local dos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territórios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demonstram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interesse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participar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ações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voluntarias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coordenadas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partir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dessa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perspectivas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compreendemos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que 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plataforma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virtual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permeará</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nossas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praticas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mesmo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quando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sairmos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cenário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isolamento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pois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nosso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publico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ficou</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muito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pulverizado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nos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territórios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dificultando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logística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maior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desafio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este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ano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foi</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trabalho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remotamente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a:t>
            </a:r>
          </a:p>
        </p:txBody>
      </p:sp>
      <p:sp>
        <p:nvSpPr>
          <p:cNvPr id="9" name="Oval 8">
            <a:extLst>
              <a:ext uri="{FF2B5EF4-FFF2-40B4-BE49-F238E27FC236}">
                <a16:creationId xmlns:a16="http://schemas.microsoft.com/office/drawing/2014/main" id="{33BFFF0A-33A9-4BBC-9C6C-228928B710EA}"/>
              </a:ext>
            </a:extLst>
          </p:cNvPr>
          <p:cNvSpPr/>
          <p:nvPr/>
        </p:nvSpPr>
        <p:spPr>
          <a:xfrm>
            <a:off x="7064906" y="571339"/>
            <a:ext cx="507266" cy="507266"/>
          </a:xfrm>
          <a:prstGeom prst="ellipse">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12" name="Picture Placeholder 19">
            <a:extLst>
              <a:ext uri="{FF2B5EF4-FFF2-40B4-BE49-F238E27FC236}">
                <a16:creationId xmlns:a16="http://schemas.microsoft.com/office/drawing/2014/main" id="{9448932B-3F16-C04B-8DBD-3E809059BF1C}"/>
              </a:ext>
            </a:extLst>
          </p:cNvPr>
          <p:cNvPicPr>
            <a:picLocks noChangeAspect="1"/>
          </p:cNvPicPr>
          <p:nvPr/>
        </p:nvPicPr>
        <p:blipFill>
          <a:blip r:embed="rId2" cstate="screen">
            <a:extLst>
              <a:ext uri="{28A0092B-C50C-407E-A947-70E740481C1C}">
                <a14:useLocalDpi xmlns:a14="http://schemas.microsoft.com/office/drawing/2010/main"/>
              </a:ext>
            </a:extLst>
          </a:blip>
          <a:srcRect l="708" r="708"/>
          <a:stretch/>
        </p:blipFill>
        <p:spPr>
          <a:xfrm>
            <a:off x="7040807" y="1318552"/>
            <a:ext cx="4228008" cy="2970816"/>
          </a:xfrm>
          <a:prstGeom prst="rect">
            <a:avLst/>
          </a:prstGeom>
          <a:pattFill prst="pct5">
            <a:fgClr>
              <a:schemeClr val="accent1"/>
            </a:fgClr>
            <a:bgClr>
              <a:schemeClr val="bg1"/>
            </a:bgClr>
          </a:pattFill>
        </p:spPr>
      </p:pic>
      <p:pic>
        <p:nvPicPr>
          <p:cNvPr id="13" name="Picture 12">
            <a:extLst>
              <a:ext uri="{FF2B5EF4-FFF2-40B4-BE49-F238E27FC236}">
                <a16:creationId xmlns:a16="http://schemas.microsoft.com/office/drawing/2014/main" id="{1539FC0B-B9ED-3046-A6A7-1647E34FA3B3}"/>
              </a:ext>
            </a:extLst>
          </p:cNvPr>
          <p:cNvPicPr>
            <a:picLocks noChangeAspect="1"/>
          </p:cNvPicPr>
          <p:nvPr/>
        </p:nvPicPr>
        <p:blipFill>
          <a:blip r:embed="rId3"/>
          <a:stretch>
            <a:fillRect/>
          </a:stretch>
        </p:blipFill>
        <p:spPr>
          <a:xfrm rot="20802358">
            <a:off x="3564419" y="-869320"/>
            <a:ext cx="2404708" cy="2417776"/>
          </a:xfrm>
          <a:prstGeom prst="rect">
            <a:avLst/>
          </a:prstGeom>
        </p:spPr>
      </p:pic>
    </p:spTree>
    <p:extLst>
      <p:ext uri="{BB962C8B-B14F-4D97-AF65-F5344CB8AC3E}">
        <p14:creationId xmlns:p14="http://schemas.microsoft.com/office/powerpoint/2010/main" val="2179340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5F86D88F-6D73-4748-9B4B-7979DEF1FC77}"/>
              </a:ext>
            </a:extLst>
          </p:cNvPr>
          <p:cNvSpPr/>
          <p:nvPr/>
        </p:nvSpPr>
        <p:spPr>
          <a:xfrm>
            <a:off x="-199505" y="-249382"/>
            <a:ext cx="12568843" cy="7315200"/>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8" name="Picture Placeholder 9">
            <a:extLst>
              <a:ext uri="{FF2B5EF4-FFF2-40B4-BE49-F238E27FC236}">
                <a16:creationId xmlns:a16="http://schemas.microsoft.com/office/drawing/2014/main" id="{052BEC5B-3412-0548-8211-75A9535C2CEB}"/>
              </a:ext>
            </a:extLst>
          </p:cNvPr>
          <p:cNvSpPr txBox="1">
            <a:spLocks/>
          </p:cNvSpPr>
          <p:nvPr/>
        </p:nvSpPr>
        <p:spPr>
          <a:xfrm>
            <a:off x="10121804" y="1768189"/>
            <a:ext cx="2009273" cy="1640029"/>
          </a:xfrm>
          <a:prstGeom prst="rect">
            <a:avLst/>
          </a:prstGeom>
          <a:pattFill prst="pct5">
            <a:fgClr>
              <a:srgbClr val="F7896A"/>
            </a:fgClr>
            <a:bgClr>
              <a:srgbClr val="5E347E"/>
            </a:bgClr>
          </a:pattFill>
        </p:spPr>
      </p:sp>
      <p:sp>
        <p:nvSpPr>
          <p:cNvPr id="27" name="Picture Placeholder 9">
            <a:extLst>
              <a:ext uri="{FF2B5EF4-FFF2-40B4-BE49-F238E27FC236}">
                <a16:creationId xmlns:a16="http://schemas.microsoft.com/office/drawing/2014/main" id="{84AE6A7C-B49F-A64B-BA65-974AFA5358DE}"/>
              </a:ext>
            </a:extLst>
          </p:cNvPr>
          <p:cNvSpPr txBox="1">
            <a:spLocks/>
          </p:cNvSpPr>
          <p:nvPr/>
        </p:nvSpPr>
        <p:spPr>
          <a:xfrm>
            <a:off x="2737040" y="1269083"/>
            <a:ext cx="2119372" cy="1749919"/>
          </a:xfrm>
          <a:prstGeom prst="rect">
            <a:avLst/>
          </a:prstGeom>
          <a:pattFill prst="pct5">
            <a:fgClr>
              <a:srgbClr val="F7896A"/>
            </a:fgClr>
            <a:bgClr>
              <a:srgbClr val="5E347E"/>
            </a:bgClr>
          </a:pattFill>
        </p:spPr>
      </p:sp>
      <p:pic>
        <p:nvPicPr>
          <p:cNvPr id="7" name="Picture 6">
            <a:extLst>
              <a:ext uri="{FF2B5EF4-FFF2-40B4-BE49-F238E27FC236}">
                <a16:creationId xmlns:a16="http://schemas.microsoft.com/office/drawing/2014/main" id="{FFFDC500-4735-7C4A-B292-41B47C9BCC8E}"/>
              </a:ext>
            </a:extLst>
          </p:cNvPr>
          <p:cNvPicPr>
            <a:picLocks noChangeAspect="1"/>
          </p:cNvPicPr>
          <p:nvPr/>
        </p:nvPicPr>
        <p:blipFill>
          <a:blip r:embed="rId2"/>
          <a:stretch>
            <a:fillRect/>
          </a:stretch>
        </p:blipFill>
        <p:spPr>
          <a:xfrm rot="15028528">
            <a:off x="-1099487" y="5649111"/>
            <a:ext cx="2404708" cy="2417776"/>
          </a:xfrm>
          <a:prstGeom prst="rect">
            <a:avLst/>
          </a:prstGeom>
        </p:spPr>
      </p:pic>
      <p:pic>
        <p:nvPicPr>
          <p:cNvPr id="8" name="Picture 7">
            <a:extLst>
              <a:ext uri="{FF2B5EF4-FFF2-40B4-BE49-F238E27FC236}">
                <a16:creationId xmlns:a16="http://schemas.microsoft.com/office/drawing/2014/main" id="{B1E083DD-F8EF-6D41-8AC9-4DE5C5BD14F0}"/>
              </a:ext>
            </a:extLst>
          </p:cNvPr>
          <p:cNvPicPr>
            <a:picLocks noChangeAspect="1"/>
          </p:cNvPicPr>
          <p:nvPr/>
        </p:nvPicPr>
        <p:blipFill>
          <a:blip r:embed="rId2"/>
          <a:stretch>
            <a:fillRect/>
          </a:stretch>
        </p:blipFill>
        <p:spPr>
          <a:xfrm rot="3217621">
            <a:off x="10989461" y="-1208888"/>
            <a:ext cx="2404708" cy="2417776"/>
          </a:xfrm>
          <a:prstGeom prst="rect">
            <a:avLst/>
          </a:prstGeom>
        </p:spPr>
      </p:pic>
      <p:sp>
        <p:nvSpPr>
          <p:cNvPr id="12" name="Oval 11">
            <a:extLst>
              <a:ext uri="{FF2B5EF4-FFF2-40B4-BE49-F238E27FC236}">
                <a16:creationId xmlns:a16="http://schemas.microsoft.com/office/drawing/2014/main" id="{A49CD8C3-9DBB-2B4B-B139-64ECE5B2306E}"/>
              </a:ext>
            </a:extLst>
          </p:cNvPr>
          <p:cNvSpPr/>
          <p:nvPr/>
        </p:nvSpPr>
        <p:spPr>
          <a:xfrm>
            <a:off x="9624862" y="523812"/>
            <a:ext cx="543098" cy="556627"/>
          </a:xfrm>
          <a:prstGeom prst="ellipse">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nvGrpSpPr>
          <p:cNvPr id="14" name="depoimento">
            <a:extLst>
              <a:ext uri="{FF2B5EF4-FFF2-40B4-BE49-F238E27FC236}">
                <a16:creationId xmlns:a16="http://schemas.microsoft.com/office/drawing/2014/main" id="{BBB65271-40C1-4444-81F5-3001CA6C5D2A}"/>
              </a:ext>
            </a:extLst>
          </p:cNvPr>
          <p:cNvGrpSpPr/>
          <p:nvPr/>
        </p:nvGrpSpPr>
        <p:grpSpPr>
          <a:xfrm>
            <a:off x="6863858" y="2300436"/>
            <a:ext cx="3912433" cy="1437131"/>
            <a:chOff x="7986593" y="2222151"/>
            <a:chExt cx="3912433" cy="1437131"/>
          </a:xfrm>
        </p:grpSpPr>
        <p:sp>
          <p:nvSpPr>
            <p:cNvPr id="9" name="TextBox 8">
              <a:extLst>
                <a:ext uri="{FF2B5EF4-FFF2-40B4-BE49-F238E27FC236}">
                  <a16:creationId xmlns:a16="http://schemas.microsoft.com/office/drawing/2014/main" id="{5E7362B9-2A14-7843-B18D-42EDB3CD5CEA}"/>
                </a:ext>
              </a:extLst>
            </p:cNvPr>
            <p:cNvSpPr txBox="1"/>
            <p:nvPr/>
          </p:nvSpPr>
          <p:spPr>
            <a:xfrm>
              <a:off x="7986593" y="2222151"/>
              <a:ext cx="481222" cy="923330"/>
            </a:xfrm>
            <a:prstGeom prst="rect">
              <a:avLst/>
            </a:prstGeom>
            <a:noFill/>
          </p:spPr>
          <p:txBody>
            <a:bodyPr wrap="none" rtlCol="0">
              <a:spAutoFit/>
            </a:bodyPr>
            <a:lstStyle/>
            <a:p>
              <a:r>
                <a:rPr lang="en-ID" sz="5400" dirty="0">
                  <a:solidFill>
                    <a:schemeClr val="bg1"/>
                  </a:solidFill>
                  <a:latin typeface="Fira Sans Medium" panose="020B0603050000020004" pitchFamily="34" charset="0"/>
                  <a:ea typeface="Roboto" panose="02000000000000000000" pitchFamily="2" charset="0"/>
                </a:rPr>
                <a:t>“</a:t>
              </a:r>
            </a:p>
          </p:txBody>
        </p:sp>
        <p:sp>
          <p:nvSpPr>
            <p:cNvPr id="10" name="TextBox 9">
              <a:extLst>
                <a:ext uri="{FF2B5EF4-FFF2-40B4-BE49-F238E27FC236}">
                  <a16:creationId xmlns:a16="http://schemas.microsoft.com/office/drawing/2014/main" id="{D66A67E7-FBDA-AB4E-8C4B-E5FBF80A1F22}"/>
                </a:ext>
              </a:extLst>
            </p:cNvPr>
            <p:cNvSpPr txBox="1"/>
            <p:nvPr/>
          </p:nvSpPr>
          <p:spPr>
            <a:xfrm>
              <a:off x="8467815" y="3112946"/>
              <a:ext cx="2460930" cy="369332"/>
            </a:xfrm>
            <a:prstGeom prst="rect">
              <a:avLst/>
            </a:prstGeom>
            <a:noFill/>
          </p:spPr>
          <p:txBody>
            <a:bodyPr wrap="none" rtlCol="0">
              <a:spAutoFit/>
            </a:bodyPr>
            <a:lstStyle/>
            <a:p>
              <a:r>
                <a:rPr lang="en-ID" dirty="0">
                  <a:solidFill>
                    <a:srgbClr val="F7896A"/>
                  </a:solidFill>
                  <a:latin typeface="Fira Sans Medium" panose="020B0603050000020004" pitchFamily="34" charset="0"/>
                  <a:ea typeface="Roboto" panose="02000000000000000000" pitchFamily="2" charset="0"/>
                </a:rPr>
                <a:t>Maria Stella C. Nunes </a:t>
              </a:r>
              <a:endParaRPr lang="en-ID" sz="1800" dirty="0">
                <a:solidFill>
                  <a:srgbClr val="F7896A"/>
                </a:solidFill>
                <a:latin typeface="Fira Sans Medium" panose="020B0603050000020004" pitchFamily="34" charset="0"/>
                <a:ea typeface="Roboto" panose="02000000000000000000" pitchFamily="2" charset="0"/>
              </a:endParaRPr>
            </a:p>
          </p:txBody>
        </p:sp>
        <p:sp>
          <p:nvSpPr>
            <p:cNvPr id="11" name="TextBox 10">
              <a:extLst>
                <a:ext uri="{FF2B5EF4-FFF2-40B4-BE49-F238E27FC236}">
                  <a16:creationId xmlns:a16="http://schemas.microsoft.com/office/drawing/2014/main" id="{DDDE8F34-6152-3642-9D5B-90DA159E9B9D}"/>
                </a:ext>
              </a:extLst>
            </p:cNvPr>
            <p:cNvSpPr txBox="1"/>
            <p:nvPr/>
          </p:nvSpPr>
          <p:spPr>
            <a:xfrm>
              <a:off x="8443337" y="2374282"/>
              <a:ext cx="2915398" cy="571951"/>
            </a:xfrm>
            <a:prstGeom prst="rect">
              <a:avLst/>
            </a:prstGeom>
            <a:noFill/>
          </p:spPr>
          <p:txBody>
            <a:bodyPr wrap="square" rtlCol="0">
              <a:spAutoFit/>
            </a:bodyPr>
            <a:lstStyle/>
            <a:p>
              <a:pPr>
                <a:lnSpc>
                  <a:spcPct val="150000"/>
                </a:lnSpc>
              </a:pP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Parabéns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Tião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muito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bom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participar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deste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momento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com CPCD!</a:t>
              </a:r>
            </a:p>
          </p:txBody>
        </p:sp>
        <p:sp>
          <p:nvSpPr>
            <p:cNvPr id="13" name="TextBox 12">
              <a:extLst>
                <a:ext uri="{FF2B5EF4-FFF2-40B4-BE49-F238E27FC236}">
                  <a16:creationId xmlns:a16="http://schemas.microsoft.com/office/drawing/2014/main" id="{909EF059-FA2C-B14E-99AF-59E1BEB26945}"/>
                </a:ext>
              </a:extLst>
            </p:cNvPr>
            <p:cNvSpPr txBox="1"/>
            <p:nvPr/>
          </p:nvSpPr>
          <p:spPr>
            <a:xfrm>
              <a:off x="11417804" y="2237771"/>
              <a:ext cx="481222" cy="923330"/>
            </a:xfrm>
            <a:prstGeom prst="rect">
              <a:avLst/>
            </a:prstGeom>
            <a:noFill/>
          </p:spPr>
          <p:txBody>
            <a:bodyPr wrap="none" rtlCol="0">
              <a:spAutoFit/>
            </a:bodyPr>
            <a:lstStyle/>
            <a:p>
              <a:r>
                <a:rPr lang="en-ID" sz="5400" dirty="0">
                  <a:solidFill>
                    <a:schemeClr val="bg1"/>
                  </a:solidFill>
                  <a:latin typeface="Fira Sans Medium" panose="020B0603050000020004" pitchFamily="34" charset="0"/>
                  <a:ea typeface="Roboto" panose="02000000000000000000" pitchFamily="2" charset="0"/>
                </a:rPr>
                <a:t>”</a:t>
              </a:r>
            </a:p>
          </p:txBody>
        </p:sp>
        <p:sp>
          <p:nvSpPr>
            <p:cNvPr id="18" name="TextBox 17">
              <a:extLst>
                <a:ext uri="{FF2B5EF4-FFF2-40B4-BE49-F238E27FC236}">
                  <a16:creationId xmlns:a16="http://schemas.microsoft.com/office/drawing/2014/main" id="{351FBE70-A651-A740-BC10-DA1D6FE26AFF}"/>
                </a:ext>
              </a:extLst>
            </p:cNvPr>
            <p:cNvSpPr txBox="1"/>
            <p:nvPr/>
          </p:nvSpPr>
          <p:spPr>
            <a:xfrm>
              <a:off x="8443337" y="3341246"/>
              <a:ext cx="2915398" cy="318036"/>
            </a:xfrm>
            <a:prstGeom prst="rect">
              <a:avLst/>
            </a:prstGeom>
            <a:noFill/>
          </p:spPr>
          <p:txBody>
            <a:bodyPr wrap="square" rtlCol="0">
              <a:spAutoFit/>
            </a:bodyPr>
            <a:lstStyle/>
            <a:p>
              <a:pPr>
                <a:lnSpc>
                  <a:spcPct val="150000"/>
                </a:lnSpc>
              </a:pP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Diálogo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Fundação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Renova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 Barra Longa</a:t>
              </a:r>
            </a:p>
          </p:txBody>
        </p:sp>
      </p:grpSp>
      <p:sp>
        <p:nvSpPr>
          <p:cNvPr id="15" name="Rectangle 14">
            <a:extLst>
              <a:ext uri="{FF2B5EF4-FFF2-40B4-BE49-F238E27FC236}">
                <a16:creationId xmlns:a16="http://schemas.microsoft.com/office/drawing/2014/main" id="{DB4FDA10-FF69-2D46-BC9A-5DA330D9EF5C}"/>
              </a:ext>
            </a:extLst>
          </p:cNvPr>
          <p:cNvSpPr/>
          <p:nvPr/>
        </p:nvSpPr>
        <p:spPr>
          <a:xfrm>
            <a:off x="11658415" y="6400800"/>
            <a:ext cx="533400" cy="457200"/>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TextBox 16">
            <a:extLst>
              <a:ext uri="{FF2B5EF4-FFF2-40B4-BE49-F238E27FC236}">
                <a16:creationId xmlns:a16="http://schemas.microsoft.com/office/drawing/2014/main" id="{D10524E1-8306-D940-83CF-815A1F26891E}"/>
              </a:ext>
            </a:extLst>
          </p:cNvPr>
          <p:cNvSpPr txBox="1"/>
          <p:nvPr/>
        </p:nvSpPr>
        <p:spPr>
          <a:xfrm>
            <a:off x="847679" y="593346"/>
            <a:ext cx="2743059" cy="523220"/>
          </a:xfrm>
          <a:prstGeom prst="rect">
            <a:avLst/>
          </a:prstGeom>
          <a:noFill/>
        </p:spPr>
        <p:txBody>
          <a:bodyPr wrap="none" rtlCol="0">
            <a:spAutoFit/>
          </a:bodyPr>
          <a:lstStyle/>
          <a:p>
            <a:r>
              <a:rPr lang="en-ID" sz="2800" dirty="0">
                <a:solidFill>
                  <a:schemeClr val="bg1"/>
                </a:solidFill>
                <a:latin typeface="Fira Sans Medium" panose="020B0603050000020004" pitchFamily="34" charset="0"/>
                <a:ea typeface="Roboto" panose="02000000000000000000" pitchFamily="2" charset="0"/>
              </a:rPr>
              <a:t>6. </a:t>
            </a:r>
            <a:r>
              <a:rPr lang="en-ID" sz="2800" dirty="0" err="1">
                <a:solidFill>
                  <a:schemeClr val="bg1"/>
                </a:solidFill>
                <a:latin typeface="Fira Sans Medium" panose="020B0603050000020004" pitchFamily="34" charset="0"/>
                <a:ea typeface="Roboto" panose="02000000000000000000" pitchFamily="2" charset="0"/>
              </a:rPr>
              <a:t>Depoimentos</a:t>
            </a:r>
            <a:endParaRPr lang="en-ID" sz="2800" dirty="0">
              <a:solidFill>
                <a:schemeClr val="bg1"/>
              </a:solidFill>
              <a:latin typeface="Fira Sans Medium" panose="020B0603050000020004" pitchFamily="34" charset="0"/>
              <a:ea typeface="Roboto" panose="02000000000000000000" pitchFamily="2" charset="0"/>
            </a:endParaRPr>
          </a:p>
        </p:txBody>
      </p:sp>
      <p:grpSp>
        <p:nvGrpSpPr>
          <p:cNvPr id="19" name="depoimento">
            <a:extLst>
              <a:ext uri="{FF2B5EF4-FFF2-40B4-BE49-F238E27FC236}">
                <a16:creationId xmlns:a16="http://schemas.microsoft.com/office/drawing/2014/main" id="{60A938B9-F891-624E-8D61-C1977470B77E}"/>
              </a:ext>
            </a:extLst>
          </p:cNvPr>
          <p:cNvGrpSpPr/>
          <p:nvPr/>
        </p:nvGrpSpPr>
        <p:grpSpPr>
          <a:xfrm>
            <a:off x="1415709" y="3749145"/>
            <a:ext cx="3912433" cy="2679967"/>
            <a:chOff x="7986593" y="2222151"/>
            <a:chExt cx="3912433" cy="2679967"/>
          </a:xfrm>
        </p:grpSpPr>
        <p:sp>
          <p:nvSpPr>
            <p:cNvPr id="20" name="TextBox 19">
              <a:extLst>
                <a:ext uri="{FF2B5EF4-FFF2-40B4-BE49-F238E27FC236}">
                  <a16:creationId xmlns:a16="http://schemas.microsoft.com/office/drawing/2014/main" id="{C3606C0E-ACE0-4745-ADF8-FA30E40C590E}"/>
                </a:ext>
              </a:extLst>
            </p:cNvPr>
            <p:cNvSpPr txBox="1"/>
            <p:nvPr/>
          </p:nvSpPr>
          <p:spPr>
            <a:xfrm>
              <a:off x="7986593" y="2222151"/>
              <a:ext cx="481222" cy="923330"/>
            </a:xfrm>
            <a:prstGeom prst="rect">
              <a:avLst/>
            </a:prstGeom>
            <a:noFill/>
          </p:spPr>
          <p:txBody>
            <a:bodyPr wrap="none" rtlCol="0">
              <a:spAutoFit/>
            </a:bodyPr>
            <a:lstStyle/>
            <a:p>
              <a:r>
                <a:rPr lang="en-ID" sz="5400" dirty="0">
                  <a:solidFill>
                    <a:schemeClr val="bg1"/>
                  </a:solidFill>
                  <a:latin typeface="Fira Sans Medium" panose="020B0603050000020004" pitchFamily="34" charset="0"/>
                  <a:ea typeface="Roboto" panose="02000000000000000000" pitchFamily="2" charset="0"/>
                </a:rPr>
                <a:t>“</a:t>
              </a:r>
            </a:p>
          </p:txBody>
        </p:sp>
        <p:sp>
          <p:nvSpPr>
            <p:cNvPr id="21" name="TextBox 20">
              <a:extLst>
                <a:ext uri="{FF2B5EF4-FFF2-40B4-BE49-F238E27FC236}">
                  <a16:creationId xmlns:a16="http://schemas.microsoft.com/office/drawing/2014/main" id="{92898B84-31EB-DF4F-9CB2-927260C3D7D7}"/>
                </a:ext>
              </a:extLst>
            </p:cNvPr>
            <p:cNvSpPr txBox="1"/>
            <p:nvPr/>
          </p:nvSpPr>
          <p:spPr>
            <a:xfrm>
              <a:off x="8443336" y="4355782"/>
              <a:ext cx="1771639" cy="369332"/>
            </a:xfrm>
            <a:prstGeom prst="rect">
              <a:avLst/>
            </a:prstGeom>
            <a:noFill/>
          </p:spPr>
          <p:txBody>
            <a:bodyPr wrap="none" rtlCol="0">
              <a:spAutoFit/>
            </a:bodyPr>
            <a:lstStyle/>
            <a:p>
              <a:r>
                <a:rPr lang="en-ID" dirty="0" err="1">
                  <a:solidFill>
                    <a:srgbClr val="F7896A"/>
                  </a:solidFill>
                  <a:latin typeface="Fira Sans Medium" panose="020B0603050000020004" pitchFamily="34" charset="0"/>
                  <a:ea typeface="Roboto" panose="02000000000000000000" pitchFamily="2" charset="0"/>
                </a:rPr>
                <a:t>Janaína</a:t>
              </a:r>
              <a:r>
                <a:rPr lang="en-ID" dirty="0">
                  <a:solidFill>
                    <a:srgbClr val="F7896A"/>
                  </a:solidFill>
                  <a:latin typeface="Fira Sans Medium" panose="020B0603050000020004" pitchFamily="34" charset="0"/>
                  <a:ea typeface="Roboto" panose="02000000000000000000" pitchFamily="2" charset="0"/>
                </a:rPr>
                <a:t> Araújo </a:t>
              </a:r>
              <a:endParaRPr lang="en-ID" sz="1800" dirty="0">
                <a:solidFill>
                  <a:srgbClr val="F7896A"/>
                </a:solidFill>
                <a:latin typeface="Fira Sans Medium" panose="020B0603050000020004" pitchFamily="34" charset="0"/>
                <a:ea typeface="Roboto" panose="02000000000000000000" pitchFamily="2" charset="0"/>
              </a:endParaRPr>
            </a:p>
          </p:txBody>
        </p:sp>
        <p:sp>
          <p:nvSpPr>
            <p:cNvPr id="22" name="TextBox 21">
              <a:extLst>
                <a:ext uri="{FF2B5EF4-FFF2-40B4-BE49-F238E27FC236}">
                  <a16:creationId xmlns:a16="http://schemas.microsoft.com/office/drawing/2014/main" id="{2E1E15BD-4293-8F46-BA5A-5B18D0EEFBD4}"/>
                </a:ext>
              </a:extLst>
            </p:cNvPr>
            <p:cNvSpPr txBox="1"/>
            <p:nvPr/>
          </p:nvSpPr>
          <p:spPr>
            <a:xfrm>
              <a:off x="8443336" y="2374282"/>
              <a:ext cx="2983959" cy="1841530"/>
            </a:xfrm>
            <a:prstGeom prst="rect">
              <a:avLst/>
            </a:prstGeom>
            <a:noFill/>
          </p:spPr>
          <p:txBody>
            <a:bodyPr wrap="square" rtlCol="0">
              <a:spAutoFit/>
            </a:bodyPr>
            <a:lstStyle/>
            <a:p>
              <a:pPr>
                <a:lnSpc>
                  <a:spcPct val="150000"/>
                </a:lnSpc>
              </a:pP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Achei</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interessante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roda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acolhimento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e 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ponto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mais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importante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foi</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onde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Tião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contou</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sobre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desafio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de plantar as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árvores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dez</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minutos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foi</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desafiador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na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minha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opinião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trabalho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grupo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também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é</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importante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no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mais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um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momento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muito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bom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apesar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ter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sido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on-line</a:t>
              </a:r>
            </a:p>
          </p:txBody>
        </p:sp>
        <p:sp>
          <p:nvSpPr>
            <p:cNvPr id="23" name="TextBox 22">
              <a:extLst>
                <a:ext uri="{FF2B5EF4-FFF2-40B4-BE49-F238E27FC236}">
                  <a16:creationId xmlns:a16="http://schemas.microsoft.com/office/drawing/2014/main" id="{4E305E08-266A-AC4D-AA2A-6CCC787A4673}"/>
                </a:ext>
              </a:extLst>
            </p:cNvPr>
            <p:cNvSpPr txBox="1"/>
            <p:nvPr/>
          </p:nvSpPr>
          <p:spPr>
            <a:xfrm>
              <a:off x="11417804" y="2237771"/>
              <a:ext cx="481222" cy="923330"/>
            </a:xfrm>
            <a:prstGeom prst="rect">
              <a:avLst/>
            </a:prstGeom>
            <a:noFill/>
          </p:spPr>
          <p:txBody>
            <a:bodyPr wrap="none" rtlCol="0">
              <a:spAutoFit/>
            </a:bodyPr>
            <a:lstStyle/>
            <a:p>
              <a:r>
                <a:rPr lang="en-ID" sz="5400" dirty="0">
                  <a:solidFill>
                    <a:schemeClr val="bg1"/>
                  </a:solidFill>
                  <a:latin typeface="Fira Sans Medium" panose="020B0603050000020004" pitchFamily="34" charset="0"/>
                  <a:ea typeface="Roboto" panose="02000000000000000000" pitchFamily="2" charset="0"/>
                </a:rPr>
                <a:t>”</a:t>
              </a:r>
            </a:p>
          </p:txBody>
        </p:sp>
        <p:sp>
          <p:nvSpPr>
            <p:cNvPr id="24" name="TextBox 23">
              <a:extLst>
                <a:ext uri="{FF2B5EF4-FFF2-40B4-BE49-F238E27FC236}">
                  <a16:creationId xmlns:a16="http://schemas.microsoft.com/office/drawing/2014/main" id="{D9446638-197B-C54D-BE49-8E788B1BCD5D}"/>
                </a:ext>
              </a:extLst>
            </p:cNvPr>
            <p:cNvSpPr txBox="1"/>
            <p:nvPr/>
          </p:nvSpPr>
          <p:spPr>
            <a:xfrm>
              <a:off x="8443337" y="4584082"/>
              <a:ext cx="2915398" cy="318036"/>
            </a:xfrm>
            <a:prstGeom prst="rect">
              <a:avLst/>
            </a:prstGeom>
            <a:noFill/>
          </p:spPr>
          <p:txBody>
            <a:bodyPr wrap="square" rtlCol="0">
              <a:spAutoFit/>
            </a:bodyPr>
            <a:lstStyle/>
            <a:p>
              <a:pPr>
                <a:lnSpc>
                  <a:spcPct val="150000"/>
                </a:lnSpc>
              </a:pP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24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anos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 Mariana</a:t>
              </a:r>
            </a:p>
          </p:txBody>
        </p:sp>
      </p:grpSp>
      <p:pic>
        <p:nvPicPr>
          <p:cNvPr id="25" name="Picture Placeholder 19">
            <a:extLst>
              <a:ext uri="{FF2B5EF4-FFF2-40B4-BE49-F238E27FC236}">
                <a16:creationId xmlns:a16="http://schemas.microsoft.com/office/drawing/2014/main" id="{EAE14CB1-B2CF-1A4B-8F4E-71461AF74A47}"/>
              </a:ext>
            </a:extLst>
          </p:cNvPr>
          <p:cNvPicPr>
            <a:picLocks noChangeAspect="1"/>
          </p:cNvPicPr>
          <p:nvPr/>
        </p:nvPicPr>
        <p:blipFill rotWithShape="1">
          <a:blip r:embed="rId3">
            <a:extLst>
              <a:ext uri="{28A0092B-C50C-407E-A947-70E740481C1C}">
                <a14:useLocalDpi xmlns:a14="http://schemas.microsoft.com/office/drawing/2010/main" val="0"/>
              </a:ext>
            </a:extLst>
          </a:blip>
          <a:srcRect t="36216" b="11086"/>
          <a:stretch/>
        </p:blipFill>
        <p:spPr>
          <a:xfrm>
            <a:off x="1825297" y="1492326"/>
            <a:ext cx="2743059" cy="1927415"/>
          </a:xfrm>
          <a:prstGeom prst="rect">
            <a:avLst/>
          </a:prstGeom>
        </p:spPr>
      </p:pic>
      <p:grpSp>
        <p:nvGrpSpPr>
          <p:cNvPr id="29" name="depoimento">
            <a:extLst>
              <a:ext uri="{FF2B5EF4-FFF2-40B4-BE49-F238E27FC236}">
                <a16:creationId xmlns:a16="http://schemas.microsoft.com/office/drawing/2014/main" id="{092C70DD-28BB-F74F-A4BB-544FEF2FCEB8}"/>
              </a:ext>
            </a:extLst>
          </p:cNvPr>
          <p:cNvGrpSpPr/>
          <p:nvPr/>
        </p:nvGrpSpPr>
        <p:grpSpPr>
          <a:xfrm>
            <a:off x="6809110" y="4292609"/>
            <a:ext cx="3912433" cy="1221804"/>
            <a:chOff x="7986593" y="2222151"/>
            <a:chExt cx="3912433" cy="1221804"/>
          </a:xfrm>
        </p:grpSpPr>
        <p:sp>
          <p:nvSpPr>
            <p:cNvPr id="30" name="TextBox 29">
              <a:extLst>
                <a:ext uri="{FF2B5EF4-FFF2-40B4-BE49-F238E27FC236}">
                  <a16:creationId xmlns:a16="http://schemas.microsoft.com/office/drawing/2014/main" id="{FEE86C9A-A865-A84C-8AE0-1DB80F3B9935}"/>
                </a:ext>
              </a:extLst>
            </p:cNvPr>
            <p:cNvSpPr txBox="1"/>
            <p:nvPr/>
          </p:nvSpPr>
          <p:spPr>
            <a:xfrm>
              <a:off x="7986593" y="2222151"/>
              <a:ext cx="481222" cy="923330"/>
            </a:xfrm>
            <a:prstGeom prst="rect">
              <a:avLst/>
            </a:prstGeom>
            <a:noFill/>
          </p:spPr>
          <p:txBody>
            <a:bodyPr wrap="none" rtlCol="0">
              <a:spAutoFit/>
            </a:bodyPr>
            <a:lstStyle/>
            <a:p>
              <a:r>
                <a:rPr lang="en-ID" sz="5400" dirty="0">
                  <a:solidFill>
                    <a:schemeClr val="bg1"/>
                  </a:solidFill>
                  <a:latin typeface="Fira Sans Medium" panose="020B0603050000020004" pitchFamily="34" charset="0"/>
                  <a:ea typeface="Roboto" panose="02000000000000000000" pitchFamily="2" charset="0"/>
                </a:rPr>
                <a:t>“</a:t>
              </a:r>
            </a:p>
          </p:txBody>
        </p:sp>
        <p:sp>
          <p:nvSpPr>
            <p:cNvPr id="31" name="TextBox 30">
              <a:extLst>
                <a:ext uri="{FF2B5EF4-FFF2-40B4-BE49-F238E27FC236}">
                  <a16:creationId xmlns:a16="http://schemas.microsoft.com/office/drawing/2014/main" id="{26566AE4-A234-8549-9DBE-7847E3793079}"/>
                </a:ext>
              </a:extLst>
            </p:cNvPr>
            <p:cNvSpPr txBox="1"/>
            <p:nvPr/>
          </p:nvSpPr>
          <p:spPr>
            <a:xfrm>
              <a:off x="8467815" y="3074623"/>
              <a:ext cx="2525050" cy="369332"/>
            </a:xfrm>
            <a:prstGeom prst="rect">
              <a:avLst/>
            </a:prstGeom>
            <a:noFill/>
          </p:spPr>
          <p:txBody>
            <a:bodyPr wrap="none" rtlCol="0">
              <a:spAutoFit/>
            </a:bodyPr>
            <a:lstStyle/>
            <a:p>
              <a:r>
                <a:rPr lang="en-ID" dirty="0">
                  <a:solidFill>
                    <a:srgbClr val="F7896A"/>
                  </a:solidFill>
                  <a:latin typeface="Fira Sans Medium" panose="020B0603050000020004" pitchFamily="34" charset="0"/>
                  <a:ea typeface="Roboto" panose="02000000000000000000" pitchFamily="2" charset="0"/>
                </a:rPr>
                <a:t>Adriana </a:t>
              </a:r>
              <a:r>
                <a:rPr lang="en-ID" dirty="0" err="1">
                  <a:solidFill>
                    <a:srgbClr val="F7896A"/>
                  </a:solidFill>
                  <a:latin typeface="Fira Sans Medium" panose="020B0603050000020004" pitchFamily="34" charset="0"/>
                  <a:ea typeface="Roboto" panose="02000000000000000000" pitchFamily="2" charset="0"/>
                </a:rPr>
                <a:t>Cecatto</a:t>
              </a:r>
              <a:r>
                <a:rPr lang="en-ID" dirty="0">
                  <a:solidFill>
                    <a:srgbClr val="F7896A"/>
                  </a:solidFill>
                  <a:latin typeface="Fira Sans Medium" panose="020B0603050000020004" pitchFamily="34" charset="0"/>
                  <a:ea typeface="Roboto" panose="02000000000000000000" pitchFamily="2" charset="0"/>
                </a:rPr>
                <a:t> </a:t>
              </a:r>
              <a:r>
                <a:rPr lang="en-ID" dirty="0" err="1">
                  <a:solidFill>
                    <a:srgbClr val="F7896A"/>
                  </a:solidFill>
                  <a:latin typeface="Fira Sans Medium" panose="020B0603050000020004" pitchFamily="34" charset="0"/>
                  <a:ea typeface="Roboto" panose="02000000000000000000" pitchFamily="2" charset="0"/>
                </a:rPr>
                <a:t>Plazzi</a:t>
              </a:r>
              <a:endParaRPr lang="en-ID" sz="1800" dirty="0">
                <a:solidFill>
                  <a:srgbClr val="F7896A"/>
                </a:solidFill>
                <a:latin typeface="Fira Sans Medium" panose="020B0603050000020004" pitchFamily="34" charset="0"/>
                <a:ea typeface="Roboto" panose="02000000000000000000" pitchFamily="2" charset="0"/>
              </a:endParaRPr>
            </a:p>
          </p:txBody>
        </p:sp>
        <p:sp>
          <p:nvSpPr>
            <p:cNvPr id="32" name="TextBox 31">
              <a:extLst>
                <a:ext uri="{FF2B5EF4-FFF2-40B4-BE49-F238E27FC236}">
                  <a16:creationId xmlns:a16="http://schemas.microsoft.com/office/drawing/2014/main" id="{4326E386-7F94-544A-B938-6BD62820EBB1}"/>
                </a:ext>
              </a:extLst>
            </p:cNvPr>
            <p:cNvSpPr txBox="1"/>
            <p:nvPr/>
          </p:nvSpPr>
          <p:spPr>
            <a:xfrm>
              <a:off x="8443337" y="2374282"/>
              <a:ext cx="2915398" cy="571951"/>
            </a:xfrm>
            <a:prstGeom prst="rect">
              <a:avLst/>
            </a:prstGeom>
            <a:noFill/>
          </p:spPr>
          <p:txBody>
            <a:bodyPr wrap="square" rtlCol="0">
              <a:spAutoFit/>
            </a:bodyPr>
            <a:lstStyle/>
            <a:p>
              <a:pPr>
                <a:lnSpc>
                  <a:spcPct val="150000"/>
                </a:lnSpc>
              </a:pP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Uma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transformação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fantástica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aqui</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São Pedro 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Resistência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a:t>
              </a:r>
            </a:p>
          </p:txBody>
        </p:sp>
        <p:sp>
          <p:nvSpPr>
            <p:cNvPr id="33" name="TextBox 32">
              <a:extLst>
                <a:ext uri="{FF2B5EF4-FFF2-40B4-BE49-F238E27FC236}">
                  <a16:creationId xmlns:a16="http://schemas.microsoft.com/office/drawing/2014/main" id="{ED0BB90F-580C-2044-BB56-6C4464E562BB}"/>
                </a:ext>
              </a:extLst>
            </p:cNvPr>
            <p:cNvSpPr txBox="1"/>
            <p:nvPr/>
          </p:nvSpPr>
          <p:spPr>
            <a:xfrm>
              <a:off x="11417804" y="2237771"/>
              <a:ext cx="481222" cy="923330"/>
            </a:xfrm>
            <a:prstGeom prst="rect">
              <a:avLst/>
            </a:prstGeom>
            <a:noFill/>
          </p:spPr>
          <p:txBody>
            <a:bodyPr wrap="none" rtlCol="0">
              <a:spAutoFit/>
            </a:bodyPr>
            <a:lstStyle/>
            <a:p>
              <a:r>
                <a:rPr lang="en-ID" sz="5400" dirty="0">
                  <a:solidFill>
                    <a:schemeClr val="bg1"/>
                  </a:solidFill>
                  <a:latin typeface="Fira Sans Medium" panose="020B0603050000020004" pitchFamily="34" charset="0"/>
                  <a:ea typeface="Roboto" panose="02000000000000000000" pitchFamily="2" charset="0"/>
                </a:rPr>
                <a:t>”</a:t>
              </a:r>
            </a:p>
          </p:txBody>
        </p:sp>
      </p:grpSp>
    </p:spTree>
    <p:extLst>
      <p:ext uri="{BB962C8B-B14F-4D97-AF65-F5344CB8AC3E}">
        <p14:creationId xmlns:p14="http://schemas.microsoft.com/office/powerpoint/2010/main" val="40499268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icture Placeholder 9">
            <a:extLst>
              <a:ext uri="{FF2B5EF4-FFF2-40B4-BE49-F238E27FC236}">
                <a16:creationId xmlns:a16="http://schemas.microsoft.com/office/drawing/2014/main" id="{0B65D5A0-E12A-8742-B53E-5B84E765E505}"/>
              </a:ext>
            </a:extLst>
          </p:cNvPr>
          <p:cNvSpPr txBox="1">
            <a:spLocks/>
          </p:cNvSpPr>
          <p:nvPr/>
        </p:nvSpPr>
        <p:spPr>
          <a:xfrm>
            <a:off x="4950608" y="255287"/>
            <a:ext cx="6848670" cy="5443303"/>
          </a:xfrm>
          <a:prstGeom prst="rect">
            <a:avLst/>
          </a:prstGeom>
          <a:pattFill prst="pct5">
            <a:fgClr>
              <a:schemeClr val="accent1"/>
            </a:fgClr>
            <a:bgClr>
              <a:schemeClr val="bg1"/>
            </a:bgClr>
          </a:pattFill>
        </p:spPr>
      </p:sp>
      <p:sp>
        <p:nvSpPr>
          <p:cNvPr id="3" name="Rectangle 2">
            <a:extLst>
              <a:ext uri="{FF2B5EF4-FFF2-40B4-BE49-F238E27FC236}">
                <a16:creationId xmlns:a16="http://schemas.microsoft.com/office/drawing/2014/main" id="{36D398F6-74BA-432C-B4C9-F31C45A6443A}"/>
              </a:ext>
            </a:extLst>
          </p:cNvPr>
          <p:cNvSpPr/>
          <p:nvPr/>
        </p:nvSpPr>
        <p:spPr>
          <a:xfrm>
            <a:off x="469900" y="2394221"/>
            <a:ext cx="6451600" cy="3663679"/>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 name="TextBox 3">
            <a:extLst>
              <a:ext uri="{FF2B5EF4-FFF2-40B4-BE49-F238E27FC236}">
                <a16:creationId xmlns:a16="http://schemas.microsoft.com/office/drawing/2014/main" id="{14F030FA-4144-476B-9C97-9B02E3049760}"/>
              </a:ext>
            </a:extLst>
          </p:cNvPr>
          <p:cNvSpPr txBox="1"/>
          <p:nvPr/>
        </p:nvSpPr>
        <p:spPr>
          <a:xfrm>
            <a:off x="1182833" y="2773739"/>
            <a:ext cx="481222" cy="923330"/>
          </a:xfrm>
          <a:prstGeom prst="rect">
            <a:avLst/>
          </a:prstGeom>
          <a:noFill/>
        </p:spPr>
        <p:txBody>
          <a:bodyPr wrap="none" rtlCol="0">
            <a:spAutoFit/>
          </a:bodyPr>
          <a:lstStyle/>
          <a:p>
            <a:r>
              <a:rPr lang="en-ID" sz="5400" dirty="0">
                <a:solidFill>
                  <a:schemeClr val="bg1"/>
                </a:solidFill>
                <a:latin typeface="Fira Sans Medium" panose="020B0603050000020004" pitchFamily="34" charset="0"/>
                <a:ea typeface="Roboto" panose="02000000000000000000" pitchFamily="2" charset="0"/>
              </a:rPr>
              <a:t>“</a:t>
            </a:r>
          </a:p>
        </p:txBody>
      </p:sp>
      <p:sp>
        <p:nvSpPr>
          <p:cNvPr id="5" name="TextBox 4">
            <a:extLst>
              <a:ext uri="{FF2B5EF4-FFF2-40B4-BE49-F238E27FC236}">
                <a16:creationId xmlns:a16="http://schemas.microsoft.com/office/drawing/2014/main" id="{C913BEAE-006D-4404-944D-24B0BFDFBF89}"/>
              </a:ext>
            </a:extLst>
          </p:cNvPr>
          <p:cNvSpPr txBox="1"/>
          <p:nvPr/>
        </p:nvSpPr>
        <p:spPr>
          <a:xfrm>
            <a:off x="1639577" y="5218201"/>
            <a:ext cx="1428596" cy="369332"/>
          </a:xfrm>
          <a:prstGeom prst="rect">
            <a:avLst/>
          </a:prstGeom>
          <a:noFill/>
        </p:spPr>
        <p:txBody>
          <a:bodyPr wrap="none" rtlCol="0">
            <a:spAutoFit/>
          </a:bodyPr>
          <a:lstStyle/>
          <a:p>
            <a:pPr algn="r"/>
            <a:r>
              <a:rPr lang="en-ID" dirty="0">
                <a:solidFill>
                  <a:srgbClr val="F7896A"/>
                </a:solidFill>
                <a:latin typeface="Fira Sans Medium" panose="020B0603050000020004" pitchFamily="34" charset="0"/>
                <a:ea typeface="Roboto" panose="02000000000000000000" pitchFamily="2" charset="0"/>
              </a:rPr>
              <a:t>Eder Soares</a:t>
            </a:r>
            <a:endParaRPr lang="en-ID" sz="1800" dirty="0">
              <a:solidFill>
                <a:srgbClr val="F7896A"/>
              </a:solidFill>
              <a:latin typeface="Fira Sans Medium" panose="020B0603050000020004" pitchFamily="34" charset="0"/>
              <a:ea typeface="Roboto" panose="02000000000000000000" pitchFamily="2" charset="0"/>
            </a:endParaRPr>
          </a:p>
        </p:txBody>
      </p:sp>
      <p:sp>
        <p:nvSpPr>
          <p:cNvPr id="6" name="TextBox 5">
            <a:extLst>
              <a:ext uri="{FF2B5EF4-FFF2-40B4-BE49-F238E27FC236}">
                <a16:creationId xmlns:a16="http://schemas.microsoft.com/office/drawing/2014/main" id="{2484A9A5-D2EA-4678-A40A-DA9455D228B5}"/>
              </a:ext>
            </a:extLst>
          </p:cNvPr>
          <p:cNvSpPr txBox="1"/>
          <p:nvPr/>
        </p:nvSpPr>
        <p:spPr>
          <a:xfrm>
            <a:off x="1639577" y="2925870"/>
            <a:ext cx="3547020" cy="2095445"/>
          </a:xfrm>
          <a:prstGeom prst="rect">
            <a:avLst/>
          </a:prstGeom>
          <a:noFill/>
        </p:spPr>
        <p:txBody>
          <a:bodyPr wrap="square" rtlCol="0">
            <a:spAutoFit/>
          </a:bodyPr>
          <a:lstStyle/>
          <a:p>
            <a:pPr>
              <a:lnSpc>
                <a:spcPct val="150000"/>
              </a:lnSpc>
            </a:pP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Nós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não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somos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futuro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mais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Somos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presente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Sou de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pensamento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utópico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de mudar 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mundo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Todo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dia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acordo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disposto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fazer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um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pouquinho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gente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tem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poder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transformar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Nós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jovens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pensamos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grande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fazemos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grande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Projeto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Júpiter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nos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ajuda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enxergar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valorizar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pequenos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detalhes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nossa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cidade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foi</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assim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com 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foto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que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enviei</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Igreja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Matriz</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a:t>
            </a:r>
          </a:p>
        </p:txBody>
      </p:sp>
      <p:sp>
        <p:nvSpPr>
          <p:cNvPr id="7" name="Rectangle 6">
            <a:extLst>
              <a:ext uri="{FF2B5EF4-FFF2-40B4-BE49-F238E27FC236}">
                <a16:creationId xmlns:a16="http://schemas.microsoft.com/office/drawing/2014/main" id="{0D1ECFFE-F04E-41BA-A6F5-8CAF77FF06B2}"/>
              </a:ext>
            </a:extLst>
          </p:cNvPr>
          <p:cNvSpPr/>
          <p:nvPr/>
        </p:nvSpPr>
        <p:spPr>
          <a:xfrm>
            <a:off x="469900" y="5601978"/>
            <a:ext cx="812800" cy="455922"/>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Oval 8">
            <a:extLst>
              <a:ext uri="{FF2B5EF4-FFF2-40B4-BE49-F238E27FC236}">
                <a16:creationId xmlns:a16="http://schemas.microsoft.com/office/drawing/2014/main" id="{52339677-04AD-4945-8872-979B2B184018}"/>
              </a:ext>
            </a:extLst>
          </p:cNvPr>
          <p:cNvSpPr/>
          <p:nvPr/>
        </p:nvSpPr>
        <p:spPr>
          <a:xfrm>
            <a:off x="4932964" y="2140588"/>
            <a:ext cx="507266" cy="507266"/>
          </a:xfrm>
          <a:prstGeom prst="ellipse">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pic>
        <p:nvPicPr>
          <p:cNvPr id="11" name="Picture 10">
            <a:extLst>
              <a:ext uri="{FF2B5EF4-FFF2-40B4-BE49-F238E27FC236}">
                <a16:creationId xmlns:a16="http://schemas.microsoft.com/office/drawing/2014/main" id="{AF93BEFF-6CC6-ED48-8EAA-184356878CA8}"/>
              </a:ext>
            </a:extLst>
          </p:cNvPr>
          <p:cNvPicPr>
            <a:picLocks noChangeAspect="1"/>
          </p:cNvPicPr>
          <p:nvPr/>
        </p:nvPicPr>
        <p:blipFill>
          <a:blip r:embed="rId2"/>
          <a:stretch>
            <a:fillRect/>
          </a:stretch>
        </p:blipFill>
        <p:spPr>
          <a:xfrm rot="20258818">
            <a:off x="-1012754" y="-1116458"/>
            <a:ext cx="2404708" cy="2417776"/>
          </a:xfrm>
          <a:prstGeom prst="rect">
            <a:avLst/>
          </a:prstGeom>
        </p:spPr>
      </p:pic>
      <p:pic>
        <p:nvPicPr>
          <p:cNvPr id="20" name="Picture Placeholder 19">
            <a:extLst>
              <a:ext uri="{FF2B5EF4-FFF2-40B4-BE49-F238E27FC236}">
                <a16:creationId xmlns:a16="http://schemas.microsoft.com/office/drawing/2014/main" id="{00803CF0-F49E-0D44-B33F-1A1B7594F461}"/>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3367" b="33367"/>
          <a:stretch/>
        </p:blipFill>
        <p:spPr>
          <a:xfrm>
            <a:off x="6096000" y="1316560"/>
            <a:ext cx="4322164" cy="3141140"/>
          </a:xfrm>
        </p:spPr>
      </p:pic>
      <p:sp>
        <p:nvSpPr>
          <p:cNvPr id="21" name="TextBox 20">
            <a:extLst>
              <a:ext uri="{FF2B5EF4-FFF2-40B4-BE49-F238E27FC236}">
                <a16:creationId xmlns:a16="http://schemas.microsoft.com/office/drawing/2014/main" id="{35176661-05B4-9547-926D-C0BF63F3FB95}"/>
              </a:ext>
            </a:extLst>
          </p:cNvPr>
          <p:cNvSpPr txBox="1"/>
          <p:nvPr/>
        </p:nvSpPr>
        <p:spPr>
          <a:xfrm>
            <a:off x="5095266" y="2743758"/>
            <a:ext cx="481222" cy="923330"/>
          </a:xfrm>
          <a:prstGeom prst="rect">
            <a:avLst/>
          </a:prstGeom>
          <a:noFill/>
        </p:spPr>
        <p:txBody>
          <a:bodyPr wrap="none" rtlCol="0">
            <a:spAutoFit/>
          </a:bodyPr>
          <a:lstStyle/>
          <a:p>
            <a:r>
              <a:rPr lang="en-ID" sz="5400" dirty="0">
                <a:solidFill>
                  <a:schemeClr val="bg1"/>
                </a:solidFill>
                <a:latin typeface="Fira Sans Medium" panose="020B0603050000020004" pitchFamily="34" charset="0"/>
                <a:ea typeface="Roboto" panose="02000000000000000000" pitchFamily="2" charset="0"/>
              </a:rPr>
              <a:t>”</a:t>
            </a:r>
          </a:p>
        </p:txBody>
      </p:sp>
      <p:sp>
        <p:nvSpPr>
          <p:cNvPr id="22" name="TextBox 21">
            <a:extLst>
              <a:ext uri="{FF2B5EF4-FFF2-40B4-BE49-F238E27FC236}">
                <a16:creationId xmlns:a16="http://schemas.microsoft.com/office/drawing/2014/main" id="{D525683E-E432-A547-A669-20D4691095B1}"/>
              </a:ext>
            </a:extLst>
          </p:cNvPr>
          <p:cNvSpPr txBox="1"/>
          <p:nvPr/>
        </p:nvSpPr>
        <p:spPr>
          <a:xfrm>
            <a:off x="1639577" y="5478997"/>
            <a:ext cx="3547020" cy="318036"/>
          </a:xfrm>
          <a:prstGeom prst="rect">
            <a:avLst/>
          </a:prstGeom>
          <a:noFill/>
        </p:spPr>
        <p:txBody>
          <a:bodyPr wrap="square" rtlCol="0">
            <a:spAutoFit/>
          </a:bodyPr>
          <a:lstStyle/>
          <a:p>
            <a:pPr>
              <a:lnSpc>
                <a:spcPct val="150000"/>
              </a:lnSpc>
            </a:pP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25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anos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 Rio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Doce</a:t>
            </a:r>
            <a:endParaRPr lang="en-ID" sz="1100" dirty="0">
              <a:solidFill>
                <a:schemeClr val="bg1"/>
              </a:solidFill>
              <a:latin typeface="Roboto" panose="02000000000000000000" pitchFamily="2" charset="0"/>
              <a:ea typeface="Roboto" panose="02000000000000000000" pitchFamily="2" charset="0"/>
              <a:cs typeface="Ebrima" panose="02000000000000000000" pitchFamily="2" charset="0"/>
            </a:endParaRPr>
          </a:p>
        </p:txBody>
      </p:sp>
    </p:spTree>
    <p:extLst>
      <p:ext uri="{BB962C8B-B14F-4D97-AF65-F5344CB8AC3E}">
        <p14:creationId xmlns:p14="http://schemas.microsoft.com/office/powerpoint/2010/main" val="674375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5F86D88F-6D73-4748-9B4B-7979DEF1FC77}"/>
              </a:ext>
            </a:extLst>
          </p:cNvPr>
          <p:cNvSpPr/>
          <p:nvPr/>
        </p:nvSpPr>
        <p:spPr>
          <a:xfrm>
            <a:off x="-199505" y="-249382"/>
            <a:ext cx="12568843" cy="7315200"/>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8" name="Picture Placeholder 9">
            <a:extLst>
              <a:ext uri="{FF2B5EF4-FFF2-40B4-BE49-F238E27FC236}">
                <a16:creationId xmlns:a16="http://schemas.microsoft.com/office/drawing/2014/main" id="{052BEC5B-3412-0548-8211-75A9535C2CEB}"/>
              </a:ext>
            </a:extLst>
          </p:cNvPr>
          <p:cNvSpPr txBox="1">
            <a:spLocks/>
          </p:cNvSpPr>
          <p:nvPr/>
        </p:nvSpPr>
        <p:spPr>
          <a:xfrm>
            <a:off x="10808092" y="1229618"/>
            <a:ext cx="2009273" cy="1640029"/>
          </a:xfrm>
          <a:prstGeom prst="rect">
            <a:avLst/>
          </a:prstGeom>
          <a:pattFill prst="pct5">
            <a:fgClr>
              <a:srgbClr val="F7896A"/>
            </a:fgClr>
            <a:bgClr>
              <a:srgbClr val="5E347E"/>
            </a:bgClr>
          </a:pattFill>
        </p:spPr>
      </p:sp>
      <p:sp>
        <p:nvSpPr>
          <p:cNvPr id="27" name="Picture Placeholder 9">
            <a:extLst>
              <a:ext uri="{FF2B5EF4-FFF2-40B4-BE49-F238E27FC236}">
                <a16:creationId xmlns:a16="http://schemas.microsoft.com/office/drawing/2014/main" id="{84AE6A7C-B49F-A64B-BA65-974AFA5358DE}"/>
              </a:ext>
            </a:extLst>
          </p:cNvPr>
          <p:cNvSpPr txBox="1">
            <a:spLocks/>
          </p:cNvSpPr>
          <p:nvPr/>
        </p:nvSpPr>
        <p:spPr>
          <a:xfrm>
            <a:off x="2737040" y="862683"/>
            <a:ext cx="2119372" cy="1749919"/>
          </a:xfrm>
          <a:prstGeom prst="rect">
            <a:avLst/>
          </a:prstGeom>
          <a:pattFill prst="pct5">
            <a:fgClr>
              <a:srgbClr val="F7896A"/>
            </a:fgClr>
            <a:bgClr>
              <a:srgbClr val="5E347E"/>
            </a:bgClr>
          </a:pattFill>
        </p:spPr>
      </p:sp>
      <p:pic>
        <p:nvPicPr>
          <p:cNvPr id="7" name="Picture 6">
            <a:extLst>
              <a:ext uri="{FF2B5EF4-FFF2-40B4-BE49-F238E27FC236}">
                <a16:creationId xmlns:a16="http://schemas.microsoft.com/office/drawing/2014/main" id="{FFFDC500-4735-7C4A-B292-41B47C9BCC8E}"/>
              </a:ext>
            </a:extLst>
          </p:cNvPr>
          <p:cNvPicPr>
            <a:picLocks noChangeAspect="1"/>
          </p:cNvPicPr>
          <p:nvPr/>
        </p:nvPicPr>
        <p:blipFill>
          <a:blip r:embed="rId2"/>
          <a:stretch>
            <a:fillRect/>
          </a:stretch>
        </p:blipFill>
        <p:spPr>
          <a:xfrm rot="15028528">
            <a:off x="-1099487" y="5649111"/>
            <a:ext cx="2404708" cy="2417776"/>
          </a:xfrm>
          <a:prstGeom prst="rect">
            <a:avLst/>
          </a:prstGeom>
        </p:spPr>
      </p:pic>
      <p:pic>
        <p:nvPicPr>
          <p:cNvPr id="8" name="Picture 7">
            <a:extLst>
              <a:ext uri="{FF2B5EF4-FFF2-40B4-BE49-F238E27FC236}">
                <a16:creationId xmlns:a16="http://schemas.microsoft.com/office/drawing/2014/main" id="{B1E083DD-F8EF-6D41-8AC9-4DE5C5BD14F0}"/>
              </a:ext>
            </a:extLst>
          </p:cNvPr>
          <p:cNvPicPr>
            <a:picLocks noChangeAspect="1"/>
          </p:cNvPicPr>
          <p:nvPr/>
        </p:nvPicPr>
        <p:blipFill>
          <a:blip r:embed="rId2"/>
          <a:stretch>
            <a:fillRect/>
          </a:stretch>
        </p:blipFill>
        <p:spPr>
          <a:xfrm rot="3217621">
            <a:off x="10989461" y="-1208888"/>
            <a:ext cx="2404708" cy="2417776"/>
          </a:xfrm>
          <a:prstGeom prst="rect">
            <a:avLst/>
          </a:prstGeom>
        </p:spPr>
      </p:pic>
      <p:grpSp>
        <p:nvGrpSpPr>
          <p:cNvPr id="14" name="depoimento">
            <a:extLst>
              <a:ext uri="{FF2B5EF4-FFF2-40B4-BE49-F238E27FC236}">
                <a16:creationId xmlns:a16="http://schemas.microsoft.com/office/drawing/2014/main" id="{BBB65271-40C1-4444-81F5-3001CA6C5D2A}"/>
              </a:ext>
            </a:extLst>
          </p:cNvPr>
          <p:cNvGrpSpPr/>
          <p:nvPr/>
        </p:nvGrpSpPr>
        <p:grpSpPr>
          <a:xfrm>
            <a:off x="6772613" y="2015810"/>
            <a:ext cx="3912433" cy="1707674"/>
            <a:chOff x="7986593" y="2222151"/>
            <a:chExt cx="3912433" cy="1707674"/>
          </a:xfrm>
        </p:grpSpPr>
        <p:sp>
          <p:nvSpPr>
            <p:cNvPr id="9" name="TextBox 8">
              <a:extLst>
                <a:ext uri="{FF2B5EF4-FFF2-40B4-BE49-F238E27FC236}">
                  <a16:creationId xmlns:a16="http://schemas.microsoft.com/office/drawing/2014/main" id="{5E7362B9-2A14-7843-B18D-42EDB3CD5CEA}"/>
                </a:ext>
              </a:extLst>
            </p:cNvPr>
            <p:cNvSpPr txBox="1"/>
            <p:nvPr/>
          </p:nvSpPr>
          <p:spPr>
            <a:xfrm>
              <a:off x="7986593" y="2222151"/>
              <a:ext cx="481222" cy="923330"/>
            </a:xfrm>
            <a:prstGeom prst="rect">
              <a:avLst/>
            </a:prstGeom>
            <a:noFill/>
          </p:spPr>
          <p:txBody>
            <a:bodyPr wrap="none" rtlCol="0">
              <a:spAutoFit/>
            </a:bodyPr>
            <a:lstStyle/>
            <a:p>
              <a:r>
                <a:rPr lang="en-ID" sz="5400" dirty="0">
                  <a:solidFill>
                    <a:schemeClr val="bg1"/>
                  </a:solidFill>
                  <a:latin typeface="Fira Sans Medium" panose="020B0603050000020004" pitchFamily="34" charset="0"/>
                  <a:ea typeface="Roboto" panose="02000000000000000000" pitchFamily="2" charset="0"/>
                </a:rPr>
                <a:t>“</a:t>
              </a:r>
            </a:p>
          </p:txBody>
        </p:sp>
        <p:sp>
          <p:nvSpPr>
            <p:cNvPr id="10" name="TextBox 9">
              <a:extLst>
                <a:ext uri="{FF2B5EF4-FFF2-40B4-BE49-F238E27FC236}">
                  <a16:creationId xmlns:a16="http://schemas.microsoft.com/office/drawing/2014/main" id="{D66A67E7-FBDA-AB4E-8C4B-E5FBF80A1F22}"/>
                </a:ext>
              </a:extLst>
            </p:cNvPr>
            <p:cNvSpPr txBox="1"/>
            <p:nvPr/>
          </p:nvSpPr>
          <p:spPr>
            <a:xfrm>
              <a:off x="8467815" y="3383489"/>
              <a:ext cx="1289135" cy="369332"/>
            </a:xfrm>
            <a:prstGeom prst="rect">
              <a:avLst/>
            </a:prstGeom>
            <a:noFill/>
          </p:spPr>
          <p:txBody>
            <a:bodyPr wrap="none" rtlCol="0">
              <a:spAutoFit/>
            </a:bodyPr>
            <a:lstStyle/>
            <a:p>
              <a:r>
                <a:rPr lang="en-ID" dirty="0">
                  <a:solidFill>
                    <a:srgbClr val="F7896A"/>
                  </a:solidFill>
                  <a:latin typeface="Fira Sans Medium" panose="020B0603050000020004" pitchFamily="34" charset="0"/>
                  <a:ea typeface="Roboto" panose="02000000000000000000" pitchFamily="2" charset="0"/>
                </a:rPr>
                <a:t>Ana Maria </a:t>
              </a:r>
              <a:endParaRPr lang="en-ID" sz="1800" dirty="0">
                <a:solidFill>
                  <a:srgbClr val="F7896A"/>
                </a:solidFill>
                <a:latin typeface="Fira Sans Medium" panose="020B0603050000020004" pitchFamily="34" charset="0"/>
                <a:ea typeface="Roboto" panose="02000000000000000000" pitchFamily="2" charset="0"/>
              </a:endParaRPr>
            </a:p>
          </p:txBody>
        </p:sp>
        <p:sp>
          <p:nvSpPr>
            <p:cNvPr id="11" name="TextBox 10">
              <a:extLst>
                <a:ext uri="{FF2B5EF4-FFF2-40B4-BE49-F238E27FC236}">
                  <a16:creationId xmlns:a16="http://schemas.microsoft.com/office/drawing/2014/main" id="{DDDE8F34-6152-3642-9D5B-90DA159E9B9D}"/>
                </a:ext>
              </a:extLst>
            </p:cNvPr>
            <p:cNvSpPr txBox="1"/>
            <p:nvPr/>
          </p:nvSpPr>
          <p:spPr>
            <a:xfrm>
              <a:off x="8443337" y="2374282"/>
              <a:ext cx="2915398" cy="825867"/>
            </a:xfrm>
            <a:prstGeom prst="rect">
              <a:avLst/>
            </a:prstGeom>
            <a:noFill/>
          </p:spPr>
          <p:txBody>
            <a:bodyPr wrap="square" rtlCol="0">
              <a:spAutoFit/>
            </a:bodyPr>
            <a:lstStyle/>
            <a:p>
              <a:pPr>
                <a:lnSpc>
                  <a:spcPct val="150000"/>
                </a:lnSpc>
              </a:pP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Obrigada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pela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oportunidade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participar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desse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encontro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com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vocês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Muito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bom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receber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jovens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desta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forma</a:t>
              </a:r>
            </a:p>
          </p:txBody>
        </p:sp>
        <p:sp>
          <p:nvSpPr>
            <p:cNvPr id="13" name="TextBox 12">
              <a:extLst>
                <a:ext uri="{FF2B5EF4-FFF2-40B4-BE49-F238E27FC236}">
                  <a16:creationId xmlns:a16="http://schemas.microsoft.com/office/drawing/2014/main" id="{909EF059-FA2C-B14E-99AF-59E1BEB26945}"/>
                </a:ext>
              </a:extLst>
            </p:cNvPr>
            <p:cNvSpPr txBox="1"/>
            <p:nvPr/>
          </p:nvSpPr>
          <p:spPr>
            <a:xfrm>
              <a:off x="11417804" y="2237771"/>
              <a:ext cx="481222" cy="923330"/>
            </a:xfrm>
            <a:prstGeom prst="rect">
              <a:avLst/>
            </a:prstGeom>
            <a:noFill/>
          </p:spPr>
          <p:txBody>
            <a:bodyPr wrap="none" rtlCol="0">
              <a:spAutoFit/>
            </a:bodyPr>
            <a:lstStyle/>
            <a:p>
              <a:r>
                <a:rPr lang="en-ID" sz="5400" dirty="0">
                  <a:solidFill>
                    <a:schemeClr val="bg1"/>
                  </a:solidFill>
                  <a:latin typeface="Fira Sans Medium" panose="020B0603050000020004" pitchFamily="34" charset="0"/>
                  <a:ea typeface="Roboto" panose="02000000000000000000" pitchFamily="2" charset="0"/>
                </a:rPr>
                <a:t>”</a:t>
              </a:r>
            </a:p>
          </p:txBody>
        </p:sp>
        <p:sp>
          <p:nvSpPr>
            <p:cNvPr id="18" name="TextBox 17">
              <a:extLst>
                <a:ext uri="{FF2B5EF4-FFF2-40B4-BE49-F238E27FC236}">
                  <a16:creationId xmlns:a16="http://schemas.microsoft.com/office/drawing/2014/main" id="{351FBE70-A651-A740-BC10-DA1D6FE26AFF}"/>
                </a:ext>
              </a:extLst>
            </p:cNvPr>
            <p:cNvSpPr txBox="1"/>
            <p:nvPr/>
          </p:nvSpPr>
          <p:spPr>
            <a:xfrm>
              <a:off x="8443337" y="3611789"/>
              <a:ext cx="2915398" cy="318036"/>
            </a:xfrm>
            <a:prstGeom prst="rect">
              <a:avLst/>
            </a:prstGeom>
            <a:noFill/>
          </p:spPr>
          <p:txBody>
            <a:bodyPr wrap="square" rtlCol="0">
              <a:spAutoFit/>
            </a:bodyPr>
            <a:lstStyle/>
            <a:p>
              <a:pPr>
                <a:lnSpc>
                  <a:spcPct val="150000"/>
                </a:lnSpc>
              </a:pP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Catequista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Barra Longa</a:t>
              </a:r>
            </a:p>
          </p:txBody>
        </p:sp>
      </p:grpSp>
      <p:sp>
        <p:nvSpPr>
          <p:cNvPr id="15" name="Rectangle 14">
            <a:extLst>
              <a:ext uri="{FF2B5EF4-FFF2-40B4-BE49-F238E27FC236}">
                <a16:creationId xmlns:a16="http://schemas.microsoft.com/office/drawing/2014/main" id="{DB4FDA10-FF69-2D46-BC9A-5DA330D9EF5C}"/>
              </a:ext>
            </a:extLst>
          </p:cNvPr>
          <p:cNvSpPr/>
          <p:nvPr/>
        </p:nvSpPr>
        <p:spPr>
          <a:xfrm>
            <a:off x="11658415" y="6400800"/>
            <a:ext cx="533400" cy="457200"/>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9" name="depoimento">
            <a:extLst>
              <a:ext uri="{FF2B5EF4-FFF2-40B4-BE49-F238E27FC236}">
                <a16:creationId xmlns:a16="http://schemas.microsoft.com/office/drawing/2014/main" id="{60A938B9-F891-624E-8D61-C1977470B77E}"/>
              </a:ext>
            </a:extLst>
          </p:cNvPr>
          <p:cNvGrpSpPr/>
          <p:nvPr/>
        </p:nvGrpSpPr>
        <p:grpSpPr>
          <a:xfrm>
            <a:off x="1415709" y="3342745"/>
            <a:ext cx="3912433" cy="1583642"/>
            <a:chOff x="7986593" y="2222151"/>
            <a:chExt cx="3912433" cy="1583642"/>
          </a:xfrm>
        </p:grpSpPr>
        <p:sp>
          <p:nvSpPr>
            <p:cNvPr id="20" name="TextBox 19">
              <a:extLst>
                <a:ext uri="{FF2B5EF4-FFF2-40B4-BE49-F238E27FC236}">
                  <a16:creationId xmlns:a16="http://schemas.microsoft.com/office/drawing/2014/main" id="{C3606C0E-ACE0-4745-ADF8-FA30E40C590E}"/>
                </a:ext>
              </a:extLst>
            </p:cNvPr>
            <p:cNvSpPr txBox="1"/>
            <p:nvPr/>
          </p:nvSpPr>
          <p:spPr>
            <a:xfrm>
              <a:off x="7986593" y="2222151"/>
              <a:ext cx="481222" cy="923330"/>
            </a:xfrm>
            <a:prstGeom prst="rect">
              <a:avLst/>
            </a:prstGeom>
            <a:noFill/>
          </p:spPr>
          <p:txBody>
            <a:bodyPr wrap="none" rtlCol="0">
              <a:spAutoFit/>
            </a:bodyPr>
            <a:lstStyle/>
            <a:p>
              <a:r>
                <a:rPr lang="en-ID" sz="5400" dirty="0">
                  <a:solidFill>
                    <a:schemeClr val="bg1"/>
                  </a:solidFill>
                  <a:latin typeface="Fira Sans Medium" panose="020B0603050000020004" pitchFamily="34" charset="0"/>
                  <a:ea typeface="Roboto" panose="02000000000000000000" pitchFamily="2" charset="0"/>
                </a:rPr>
                <a:t>“</a:t>
              </a:r>
            </a:p>
          </p:txBody>
        </p:sp>
        <p:sp>
          <p:nvSpPr>
            <p:cNvPr id="21" name="TextBox 20">
              <a:extLst>
                <a:ext uri="{FF2B5EF4-FFF2-40B4-BE49-F238E27FC236}">
                  <a16:creationId xmlns:a16="http://schemas.microsoft.com/office/drawing/2014/main" id="{92898B84-31EB-DF4F-9CB2-927260C3D7D7}"/>
                </a:ext>
              </a:extLst>
            </p:cNvPr>
            <p:cNvSpPr txBox="1"/>
            <p:nvPr/>
          </p:nvSpPr>
          <p:spPr>
            <a:xfrm>
              <a:off x="8443336" y="3259457"/>
              <a:ext cx="2066591" cy="369332"/>
            </a:xfrm>
            <a:prstGeom prst="rect">
              <a:avLst/>
            </a:prstGeom>
            <a:noFill/>
          </p:spPr>
          <p:txBody>
            <a:bodyPr wrap="none" rtlCol="0">
              <a:spAutoFit/>
            </a:bodyPr>
            <a:lstStyle/>
            <a:p>
              <a:r>
                <a:rPr lang="en-ID" dirty="0" err="1">
                  <a:solidFill>
                    <a:srgbClr val="F7896A"/>
                  </a:solidFill>
                  <a:latin typeface="Fira Sans Medium" panose="020B0603050000020004" pitchFamily="34" charset="0"/>
                  <a:ea typeface="Roboto" panose="02000000000000000000" pitchFamily="2" charset="0"/>
                </a:rPr>
                <a:t>Heloar</a:t>
              </a:r>
              <a:r>
                <a:rPr lang="en-ID" dirty="0">
                  <a:solidFill>
                    <a:srgbClr val="F7896A"/>
                  </a:solidFill>
                  <a:latin typeface="Fira Sans Medium" panose="020B0603050000020004" pitchFamily="34" charset="0"/>
                  <a:ea typeface="Roboto" panose="02000000000000000000" pitchFamily="2" charset="0"/>
                </a:rPr>
                <a:t> Rodrigues </a:t>
              </a:r>
              <a:endParaRPr lang="en-ID" sz="1800" dirty="0">
                <a:solidFill>
                  <a:srgbClr val="F7896A"/>
                </a:solidFill>
                <a:latin typeface="Fira Sans Medium" panose="020B0603050000020004" pitchFamily="34" charset="0"/>
                <a:ea typeface="Roboto" panose="02000000000000000000" pitchFamily="2" charset="0"/>
              </a:endParaRPr>
            </a:p>
          </p:txBody>
        </p:sp>
        <p:sp>
          <p:nvSpPr>
            <p:cNvPr id="22" name="TextBox 21">
              <a:extLst>
                <a:ext uri="{FF2B5EF4-FFF2-40B4-BE49-F238E27FC236}">
                  <a16:creationId xmlns:a16="http://schemas.microsoft.com/office/drawing/2014/main" id="{2E1E15BD-4293-8F46-BA5A-5B18D0EEFBD4}"/>
                </a:ext>
              </a:extLst>
            </p:cNvPr>
            <p:cNvSpPr txBox="1"/>
            <p:nvPr/>
          </p:nvSpPr>
          <p:spPr>
            <a:xfrm>
              <a:off x="8443336" y="2374282"/>
              <a:ext cx="2983959" cy="571951"/>
            </a:xfrm>
            <a:prstGeom prst="rect">
              <a:avLst/>
            </a:prstGeom>
            <a:noFill/>
          </p:spPr>
          <p:txBody>
            <a:bodyPr wrap="square" rtlCol="0">
              <a:spAutoFit/>
            </a:bodyPr>
            <a:lstStyle/>
            <a:p>
              <a:pPr>
                <a:lnSpc>
                  <a:spcPct val="150000"/>
                </a:lnSpc>
              </a:pP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gente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tem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que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fazer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bem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cada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um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fazendo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sua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parte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para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chegar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grande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a:t>
              </a:r>
            </a:p>
          </p:txBody>
        </p:sp>
        <p:sp>
          <p:nvSpPr>
            <p:cNvPr id="23" name="TextBox 22">
              <a:extLst>
                <a:ext uri="{FF2B5EF4-FFF2-40B4-BE49-F238E27FC236}">
                  <a16:creationId xmlns:a16="http://schemas.microsoft.com/office/drawing/2014/main" id="{4E305E08-266A-AC4D-AA2A-6CCC787A4673}"/>
                </a:ext>
              </a:extLst>
            </p:cNvPr>
            <p:cNvSpPr txBox="1"/>
            <p:nvPr/>
          </p:nvSpPr>
          <p:spPr>
            <a:xfrm>
              <a:off x="11417804" y="2237771"/>
              <a:ext cx="481222" cy="923330"/>
            </a:xfrm>
            <a:prstGeom prst="rect">
              <a:avLst/>
            </a:prstGeom>
            <a:noFill/>
          </p:spPr>
          <p:txBody>
            <a:bodyPr wrap="none" rtlCol="0">
              <a:spAutoFit/>
            </a:bodyPr>
            <a:lstStyle/>
            <a:p>
              <a:r>
                <a:rPr lang="en-ID" sz="5400" dirty="0">
                  <a:solidFill>
                    <a:schemeClr val="bg1"/>
                  </a:solidFill>
                  <a:latin typeface="Fira Sans Medium" panose="020B0603050000020004" pitchFamily="34" charset="0"/>
                  <a:ea typeface="Roboto" panose="02000000000000000000" pitchFamily="2" charset="0"/>
                </a:rPr>
                <a:t>”</a:t>
              </a:r>
            </a:p>
          </p:txBody>
        </p:sp>
        <p:sp>
          <p:nvSpPr>
            <p:cNvPr id="24" name="TextBox 23">
              <a:extLst>
                <a:ext uri="{FF2B5EF4-FFF2-40B4-BE49-F238E27FC236}">
                  <a16:creationId xmlns:a16="http://schemas.microsoft.com/office/drawing/2014/main" id="{D9446638-197B-C54D-BE49-8E788B1BCD5D}"/>
                </a:ext>
              </a:extLst>
            </p:cNvPr>
            <p:cNvSpPr txBox="1"/>
            <p:nvPr/>
          </p:nvSpPr>
          <p:spPr>
            <a:xfrm>
              <a:off x="8443337" y="3487757"/>
              <a:ext cx="2915398" cy="318036"/>
            </a:xfrm>
            <a:prstGeom prst="rect">
              <a:avLst/>
            </a:prstGeom>
            <a:noFill/>
          </p:spPr>
          <p:txBody>
            <a:bodyPr wrap="square" rtlCol="0">
              <a:spAutoFit/>
            </a:bodyPr>
            <a:lstStyle/>
            <a:p>
              <a:pPr>
                <a:lnSpc>
                  <a:spcPct val="150000"/>
                </a:lnSpc>
              </a:pP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29 an0s – Santa Cruz do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Escalvado</a:t>
              </a:r>
              <a:endParaRPr lang="en-ID" sz="1100" dirty="0">
                <a:solidFill>
                  <a:schemeClr val="bg1"/>
                </a:solidFill>
                <a:latin typeface="Roboto" panose="02000000000000000000" pitchFamily="2" charset="0"/>
                <a:ea typeface="Roboto" panose="02000000000000000000" pitchFamily="2" charset="0"/>
                <a:cs typeface="Ebrima" panose="02000000000000000000" pitchFamily="2" charset="0"/>
              </a:endParaRPr>
            </a:p>
          </p:txBody>
        </p:sp>
      </p:grpSp>
      <p:pic>
        <p:nvPicPr>
          <p:cNvPr id="25" name="Picture Placeholder 19">
            <a:extLst>
              <a:ext uri="{FF2B5EF4-FFF2-40B4-BE49-F238E27FC236}">
                <a16:creationId xmlns:a16="http://schemas.microsoft.com/office/drawing/2014/main" id="{EAE14CB1-B2CF-1A4B-8F4E-71461AF74A47}"/>
              </a:ext>
            </a:extLst>
          </p:cNvPr>
          <p:cNvPicPr>
            <a:picLocks noChangeAspect="1"/>
          </p:cNvPicPr>
          <p:nvPr/>
        </p:nvPicPr>
        <p:blipFill rotWithShape="1">
          <a:blip r:embed="rId3">
            <a:extLst>
              <a:ext uri="{28A0092B-C50C-407E-A947-70E740481C1C}">
                <a14:useLocalDpi xmlns:a14="http://schemas.microsoft.com/office/drawing/2010/main" val="0"/>
              </a:ext>
            </a:extLst>
          </a:blip>
          <a:srcRect l="164" t="4321" r="-164" b="42981"/>
          <a:stretch/>
        </p:blipFill>
        <p:spPr>
          <a:xfrm>
            <a:off x="1825297" y="1085926"/>
            <a:ext cx="2743059" cy="1927415"/>
          </a:xfrm>
          <a:prstGeom prst="rect">
            <a:avLst/>
          </a:prstGeom>
        </p:spPr>
      </p:pic>
      <p:grpSp>
        <p:nvGrpSpPr>
          <p:cNvPr id="29" name="depoimento">
            <a:extLst>
              <a:ext uri="{FF2B5EF4-FFF2-40B4-BE49-F238E27FC236}">
                <a16:creationId xmlns:a16="http://schemas.microsoft.com/office/drawing/2014/main" id="{24D020C8-2219-C44D-8621-748BF43607AC}"/>
              </a:ext>
            </a:extLst>
          </p:cNvPr>
          <p:cNvGrpSpPr/>
          <p:nvPr/>
        </p:nvGrpSpPr>
        <p:grpSpPr>
          <a:xfrm>
            <a:off x="6674747" y="4139811"/>
            <a:ext cx="4347986" cy="1296319"/>
            <a:chOff x="7986593" y="2222151"/>
            <a:chExt cx="4347986" cy="1296319"/>
          </a:xfrm>
        </p:grpSpPr>
        <p:sp>
          <p:nvSpPr>
            <p:cNvPr id="30" name="TextBox 29">
              <a:extLst>
                <a:ext uri="{FF2B5EF4-FFF2-40B4-BE49-F238E27FC236}">
                  <a16:creationId xmlns:a16="http://schemas.microsoft.com/office/drawing/2014/main" id="{AFC21A47-4BD7-2744-B2E0-4501DC3AB8D5}"/>
                </a:ext>
              </a:extLst>
            </p:cNvPr>
            <p:cNvSpPr txBox="1"/>
            <p:nvPr/>
          </p:nvSpPr>
          <p:spPr>
            <a:xfrm>
              <a:off x="7986593" y="2222151"/>
              <a:ext cx="481222" cy="923330"/>
            </a:xfrm>
            <a:prstGeom prst="rect">
              <a:avLst/>
            </a:prstGeom>
            <a:noFill/>
          </p:spPr>
          <p:txBody>
            <a:bodyPr wrap="none" rtlCol="0">
              <a:spAutoFit/>
            </a:bodyPr>
            <a:lstStyle/>
            <a:p>
              <a:r>
                <a:rPr lang="en-ID" sz="5400" dirty="0">
                  <a:solidFill>
                    <a:schemeClr val="bg1"/>
                  </a:solidFill>
                  <a:latin typeface="Fira Sans Medium" panose="020B0603050000020004" pitchFamily="34" charset="0"/>
                  <a:ea typeface="Roboto" panose="02000000000000000000" pitchFamily="2" charset="0"/>
                </a:rPr>
                <a:t>“</a:t>
              </a:r>
            </a:p>
          </p:txBody>
        </p:sp>
        <p:sp>
          <p:nvSpPr>
            <p:cNvPr id="31" name="TextBox 30">
              <a:extLst>
                <a:ext uri="{FF2B5EF4-FFF2-40B4-BE49-F238E27FC236}">
                  <a16:creationId xmlns:a16="http://schemas.microsoft.com/office/drawing/2014/main" id="{D529BFAB-4C12-CA4F-9D86-B60F45960554}"/>
                </a:ext>
              </a:extLst>
            </p:cNvPr>
            <p:cNvSpPr txBox="1"/>
            <p:nvPr/>
          </p:nvSpPr>
          <p:spPr>
            <a:xfrm>
              <a:off x="8467815" y="3149138"/>
              <a:ext cx="3866764" cy="369332"/>
            </a:xfrm>
            <a:prstGeom prst="rect">
              <a:avLst/>
            </a:prstGeom>
            <a:noFill/>
          </p:spPr>
          <p:txBody>
            <a:bodyPr wrap="none" rtlCol="0">
              <a:spAutoFit/>
            </a:bodyPr>
            <a:lstStyle/>
            <a:p>
              <a:r>
                <a:rPr lang="en-ID" dirty="0">
                  <a:solidFill>
                    <a:srgbClr val="F7896A"/>
                  </a:solidFill>
                  <a:latin typeface="Fira Sans Medium" panose="020B0603050000020004" pitchFamily="34" charset="0"/>
                  <a:ea typeface="Roboto" panose="02000000000000000000" pitchFamily="2" charset="0"/>
                </a:rPr>
                <a:t>Ana Marta Aparecida de Souza Inez</a:t>
              </a:r>
              <a:endParaRPr lang="en-ID" sz="1800" dirty="0">
                <a:solidFill>
                  <a:srgbClr val="F7896A"/>
                </a:solidFill>
                <a:latin typeface="Fira Sans Medium" panose="020B0603050000020004" pitchFamily="34" charset="0"/>
                <a:ea typeface="Roboto" panose="02000000000000000000" pitchFamily="2" charset="0"/>
              </a:endParaRPr>
            </a:p>
          </p:txBody>
        </p:sp>
        <p:sp>
          <p:nvSpPr>
            <p:cNvPr id="32" name="TextBox 31">
              <a:extLst>
                <a:ext uri="{FF2B5EF4-FFF2-40B4-BE49-F238E27FC236}">
                  <a16:creationId xmlns:a16="http://schemas.microsoft.com/office/drawing/2014/main" id="{3C00FEB8-081C-CD4D-8CCA-F7B6FB9A3A2C}"/>
                </a:ext>
              </a:extLst>
            </p:cNvPr>
            <p:cNvSpPr txBox="1"/>
            <p:nvPr/>
          </p:nvSpPr>
          <p:spPr>
            <a:xfrm>
              <a:off x="8443337" y="2374282"/>
              <a:ext cx="2915398" cy="571951"/>
            </a:xfrm>
            <a:prstGeom prst="rect">
              <a:avLst/>
            </a:prstGeom>
            <a:noFill/>
          </p:spPr>
          <p:txBody>
            <a:bodyPr wrap="square" rtlCol="0">
              <a:spAutoFit/>
            </a:bodyPr>
            <a:lstStyle/>
            <a:p>
              <a:pPr>
                <a:lnSpc>
                  <a:spcPct val="150000"/>
                </a:lnSpc>
              </a:pP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Obrigada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pela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oportunidade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participar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desse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encontro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com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vocês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Muito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bom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a:t>
              </a:r>
            </a:p>
          </p:txBody>
        </p:sp>
        <p:sp>
          <p:nvSpPr>
            <p:cNvPr id="33" name="TextBox 32">
              <a:extLst>
                <a:ext uri="{FF2B5EF4-FFF2-40B4-BE49-F238E27FC236}">
                  <a16:creationId xmlns:a16="http://schemas.microsoft.com/office/drawing/2014/main" id="{EB6015B4-E7D2-3043-B23D-9A82A2BE1A9D}"/>
                </a:ext>
              </a:extLst>
            </p:cNvPr>
            <p:cNvSpPr txBox="1"/>
            <p:nvPr/>
          </p:nvSpPr>
          <p:spPr>
            <a:xfrm>
              <a:off x="11417804" y="2237771"/>
              <a:ext cx="481222" cy="923330"/>
            </a:xfrm>
            <a:prstGeom prst="rect">
              <a:avLst/>
            </a:prstGeom>
            <a:noFill/>
          </p:spPr>
          <p:txBody>
            <a:bodyPr wrap="none" rtlCol="0">
              <a:spAutoFit/>
            </a:bodyPr>
            <a:lstStyle/>
            <a:p>
              <a:r>
                <a:rPr lang="en-ID" sz="5400" dirty="0">
                  <a:solidFill>
                    <a:schemeClr val="bg1"/>
                  </a:solidFill>
                  <a:latin typeface="Fira Sans Medium" panose="020B0603050000020004" pitchFamily="34" charset="0"/>
                  <a:ea typeface="Roboto" panose="02000000000000000000" pitchFamily="2" charset="0"/>
                </a:rPr>
                <a:t>”</a:t>
              </a:r>
            </a:p>
          </p:txBody>
        </p:sp>
      </p:grpSp>
    </p:spTree>
    <p:extLst>
      <p:ext uri="{BB962C8B-B14F-4D97-AF65-F5344CB8AC3E}">
        <p14:creationId xmlns:p14="http://schemas.microsoft.com/office/powerpoint/2010/main" val="14767640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icture Placeholder 9">
            <a:extLst>
              <a:ext uri="{FF2B5EF4-FFF2-40B4-BE49-F238E27FC236}">
                <a16:creationId xmlns:a16="http://schemas.microsoft.com/office/drawing/2014/main" id="{0B65D5A0-E12A-8742-B53E-5B84E765E505}"/>
              </a:ext>
            </a:extLst>
          </p:cNvPr>
          <p:cNvSpPr txBox="1">
            <a:spLocks/>
          </p:cNvSpPr>
          <p:nvPr/>
        </p:nvSpPr>
        <p:spPr>
          <a:xfrm>
            <a:off x="4950608" y="255287"/>
            <a:ext cx="6848670" cy="5443303"/>
          </a:xfrm>
          <a:prstGeom prst="rect">
            <a:avLst/>
          </a:prstGeom>
          <a:pattFill prst="pct5">
            <a:fgClr>
              <a:schemeClr val="accent1"/>
            </a:fgClr>
            <a:bgClr>
              <a:schemeClr val="bg1"/>
            </a:bgClr>
          </a:pattFill>
        </p:spPr>
      </p:sp>
      <p:sp>
        <p:nvSpPr>
          <p:cNvPr id="3" name="Rectangle 2">
            <a:extLst>
              <a:ext uri="{FF2B5EF4-FFF2-40B4-BE49-F238E27FC236}">
                <a16:creationId xmlns:a16="http://schemas.microsoft.com/office/drawing/2014/main" id="{36D398F6-74BA-432C-B4C9-F31C45A6443A}"/>
              </a:ext>
            </a:extLst>
          </p:cNvPr>
          <p:cNvSpPr/>
          <p:nvPr/>
        </p:nvSpPr>
        <p:spPr>
          <a:xfrm>
            <a:off x="469900" y="1667751"/>
            <a:ext cx="6451600" cy="4390150"/>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 name="TextBox 3">
            <a:extLst>
              <a:ext uri="{FF2B5EF4-FFF2-40B4-BE49-F238E27FC236}">
                <a16:creationId xmlns:a16="http://schemas.microsoft.com/office/drawing/2014/main" id="{14F030FA-4144-476B-9C97-9B02E3049760}"/>
              </a:ext>
            </a:extLst>
          </p:cNvPr>
          <p:cNvSpPr txBox="1"/>
          <p:nvPr/>
        </p:nvSpPr>
        <p:spPr>
          <a:xfrm>
            <a:off x="1182833" y="2168112"/>
            <a:ext cx="481222" cy="923330"/>
          </a:xfrm>
          <a:prstGeom prst="rect">
            <a:avLst/>
          </a:prstGeom>
          <a:noFill/>
        </p:spPr>
        <p:txBody>
          <a:bodyPr wrap="none" rtlCol="0">
            <a:spAutoFit/>
          </a:bodyPr>
          <a:lstStyle/>
          <a:p>
            <a:r>
              <a:rPr lang="en-ID" sz="5400" dirty="0">
                <a:solidFill>
                  <a:schemeClr val="bg1"/>
                </a:solidFill>
                <a:latin typeface="Fira Sans Medium" panose="020B0603050000020004" pitchFamily="34" charset="0"/>
                <a:ea typeface="Roboto" panose="02000000000000000000" pitchFamily="2" charset="0"/>
              </a:rPr>
              <a:t>“</a:t>
            </a:r>
          </a:p>
        </p:txBody>
      </p:sp>
      <p:sp>
        <p:nvSpPr>
          <p:cNvPr id="5" name="TextBox 4">
            <a:extLst>
              <a:ext uri="{FF2B5EF4-FFF2-40B4-BE49-F238E27FC236}">
                <a16:creationId xmlns:a16="http://schemas.microsoft.com/office/drawing/2014/main" id="{C913BEAE-006D-4404-944D-24B0BFDFBF89}"/>
              </a:ext>
            </a:extLst>
          </p:cNvPr>
          <p:cNvSpPr txBox="1"/>
          <p:nvPr/>
        </p:nvSpPr>
        <p:spPr>
          <a:xfrm>
            <a:off x="1639577" y="5142001"/>
            <a:ext cx="3711272" cy="369332"/>
          </a:xfrm>
          <a:prstGeom prst="rect">
            <a:avLst/>
          </a:prstGeom>
          <a:noFill/>
        </p:spPr>
        <p:txBody>
          <a:bodyPr wrap="none" rtlCol="0">
            <a:spAutoFit/>
          </a:bodyPr>
          <a:lstStyle/>
          <a:p>
            <a:r>
              <a:rPr lang="en-ID" dirty="0" err="1">
                <a:solidFill>
                  <a:srgbClr val="F7896A"/>
                </a:solidFill>
                <a:latin typeface="Fira Sans Medium" panose="020B0603050000020004" pitchFamily="34" charset="0"/>
                <a:ea typeface="Roboto" panose="02000000000000000000" pitchFamily="2" charset="0"/>
              </a:rPr>
              <a:t>Natália</a:t>
            </a:r>
            <a:r>
              <a:rPr lang="en-ID" dirty="0">
                <a:solidFill>
                  <a:srgbClr val="F7896A"/>
                </a:solidFill>
                <a:latin typeface="Fira Sans Medium" panose="020B0603050000020004" pitchFamily="34" charset="0"/>
                <a:ea typeface="Roboto" panose="02000000000000000000" pitchFamily="2" charset="0"/>
              </a:rPr>
              <a:t> de Fátima Araújo Oliveira </a:t>
            </a:r>
            <a:endParaRPr lang="en-ID" sz="1800" dirty="0">
              <a:solidFill>
                <a:srgbClr val="F7896A"/>
              </a:solidFill>
              <a:latin typeface="Fira Sans Medium" panose="020B0603050000020004" pitchFamily="34" charset="0"/>
              <a:ea typeface="Roboto" panose="02000000000000000000" pitchFamily="2" charset="0"/>
            </a:endParaRPr>
          </a:p>
        </p:txBody>
      </p:sp>
      <p:sp>
        <p:nvSpPr>
          <p:cNvPr id="6" name="TextBox 5">
            <a:extLst>
              <a:ext uri="{FF2B5EF4-FFF2-40B4-BE49-F238E27FC236}">
                <a16:creationId xmlns:a16="http://schemas.microsoft.com/office/drawing/2014/main" id="{2484A9A5-D2EA-4678-A40A-DA9455D228B5}"/>
              </a:ext>
            </a:extLst>
          </p:cNvPr>
          <p:cNvSpPr txBox="1"/>
          <p:nvPr/>
        </p:nvSpPr>
        <p:spPr>
          <a:xfrm>
            <a:off x="1639577" y="2308677"/>
            <a:ext cx="3547020" cy="2603277"/>
          </a:xfrm>
          <a:prstGeom prst="rect">
            <a:avLst/>
          </a:prstGeom>
          <a:noFill/>
        </p:spPr>
        <p:txBody>
          <a:bodyPr wrap="square" rtlCol="0">
            <a:spAutoFit/>
          </a:bodyPr>
          <a:lstStyle/>
          <a:p>
            <a:pPr>
              <a:lnSpc>
                <a:spcPct val="150000"/>
              </a:lnSpc>
            </a:pP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Achei</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que 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roda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acolhimento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Projeto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Júpiter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foi</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muito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esclarecedora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importante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para que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possamos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dar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um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passo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maior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e mudar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pelo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menos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um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pouco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nossa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comunidade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Realmente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fazer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diferença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no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nosso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município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com um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gesto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simples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podemos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fazer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uma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grande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diferença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O que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mais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achei</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importante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foi</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ver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preocupação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e 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empenho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todos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envolvidos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com 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Projeto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Júpiter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levar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melhor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para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cada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jovem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para que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mesmo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com um simples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gesto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faça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diferença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a:t>
            </a:r>
          </a:p>
        </p:txBody>
      </p:sp>
      <p:sp>
        <p:nvSpPr>
          <p:cNvPr id="7" name="Rectangle 6">
            <a:extLst>
              <a:ext uri="{FF2B5EF4-FFF2-40B4-BE49-F238E27FC236}">
                <a16:creationId xmlns:a16="http://schemas.microsoft.com/office/drawing/2014/main" id="{0D1ECFFE-F04E-41BA-A6F5-8CAF77FF06B2}"/>
              </a:ext>
            </a:extLst>
          </p:cNvPr>
          <p:cNvSpPr/>
          <p:nvPr/>
        </p:nvSpPr>
        <p:spPr>
          <a:xfrm>
            <a:off x="469900" y="5601978"/>
            <a:ext cx="812800" cy="455922"/>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Oval 8">
            <a:extLst>
              <a:ext uri="{FF2B5EF4-FFF2-40B4-BE49-F238E27FC236}">
                <a16:creationId xmlns:a16="http://schemas.microsoft.com/office/drawing/2014/main" id="{52339677-04AD-4945-8872-979B2B184018}"/>
              </a:ext>
            </a:extLst>
          </p:cNvPr>
          <p:cNvSpPr/>
          <p:nvPr/>
        </p:nvSpPr>
        <p:spPr>
          <a:xfrm>
            <a:off x="4932964" y="1394886"/>
            <a:ext cx="507266" cy="507266"/>
          </a:xfrm>
          <a:prstGeom prst="ellipse">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pic>
        <p:nvPicPr>
          <p:cNvPr id="11" name="Picture 10">
            <a:extLst>
              <a:ext uri="{FF2B5EF4-FFF2-40B4-BE49-F238E27FC236}">
                <a16:creationId xmlns:a16="http://schemas.microsoft.com/office/drawing/2014/main" id="{AF93BEFF-6CC6-ED48-8EAA-184356878CA8}"/>
              </a:ext>
            </a:extLst>
          </p:cNvPr>
          <p:cNvPicPr>
            <a:picLocks noChangeAspect="1"/>
          </p:cNvPicPr>
          <p:nvPr/>
        </p:nvPicPr>
        <p:blipFill>
          <a:blip r:embed="rId2"/>
          <a:stretch>
            <a:fillRect/>
          </a:stretch>
        </p:blipFill>
        <p:spPr>
          <a:xfrm rot="20258818">
            <a:off x="-1012754" y="-1116458"/>
            <a:ext cx="2404708" cy="2417776"/>
          </a:xfrm>
          <a:prstGeom prst="rect">
            <a:avLst/>
          </a:prstGeom>
        </p:spPr>
      </p:pic>
      <p:pic>
        <p:nvPicPr>
          <p:cNvPr id="20" name="Picture Placeholder 19">
            <a:extLst>
              <a:ext uri="{FF2B5EF4-FFF2-40B4-BE49-F238E27FC236}">
                <a16:creationId xmlns:a16="http://schemas.microsoft.com/office/drawing/2014/main" id="{00803CF0-F49E-0D44-B33F-1A1B7594F461}"/>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708" r="708"/>
          <a:stretch/>
        </p:blipFill>
        <p:spPr>
          <a:xfrm>
            <a:off x="6025833" y="1276384"/>
            <a:ext cx="4563575" cy="3206603"/>
          </a:xfrm>
        </p:spPr>
      </p:pic>
      <p:sp>
        <p:nvSpPr>
          <p:cNvPr id="21" name="TextBox 20">
            <a:extLst>
              <a:ext uri="{FF2B5EF4-FFF2-40B4-BE49-F238E27FC236}">
                <a16:creationId xmlns:a16="http://schemas.microsoft.com/office/drawing/2014/main" id="{35176661-05B4-9547-926D-C0BF63F3FB95}"/>
              </a:ext>
            </a:extLst>
          </p:cNvPr>
          <p:cNvSpPr txBox="1"/>
          <p:nvPr/>
        </p:nvSpPr>
        <p:spPr>
          <a:xfrm>
            <a:off x="5095266" y="2138131"/>
            <a:ext cx="481222" cy="923330"/>
          </a:xfrm>
          <a:prstGeom prst="rect">
            <a:avLst/>
          </a:prstGeom>
          <a:noFill/>
        </p:spPr>
        <p:txBody>
          <a:bodyPr wrap="none" rtlCol="0">
            <a:spAutoFit/>
          </a:bodyPr>
          <a:lstStyle/>
          <a:p>
            <a:r>
              <a:rPr lang="en-ID" sz="5400" dirty="0">
                <a:solidFill>
                  <a:schemeClr val="bg1"/>
                </a:solidFill>
                <a:latin typeface="Fira Sans Medium" panose="020B0603050000020004" pitchFamily="34" charset="0"/>
                <a:ea typeface="Roboto" panose="02000000000000000000" pitchFamily="2" charset="0"/>
              </a:rPr>
              <a:t>”</a:t>
            </a:r>
          </a:p>
        </p:txBody>
      </p:sp>
      <p:sp>
        <p:nvSpPr>
          <p:cNvPr id="22" name="TextBox 21">
            <a:extLst>
              <a:ext uri="{FF2B5EF4-FFF2-40B4-BE49-F238E27FC236}">
                <a16:creationId xmlns:a16="http://schemas.microsoft.com/office/drawing/2014/main" id="{D525683E-E432-A547-A669-20D4691095B1}"/>
              </a:ext>
            </a:extLst>
          </p:cNvPr>
          <p:cNvSpPr txBox="1"/>
          <p:nvPr/>
        </p:nvSpPr>
        <p:spPr>
          <a:xfrm>
            <a:off x="1639577" y="5402797"/>
            <a:ext cx="3547020" cy="318036"/>
          </a:xfrm>
          <a:prstGeom prst="rect">
            <a:avLst/>
          </a:prstGeom>
          <a:noFill/>
        </p:spPr>
        <p:txBody>
          <a:bodyPr wrap="square" rtlCol="0">
            <a:spAutoFit/>
          </a:bodyPr>
          <a:lstStyle/>
          <a:p>
            <a:pPr>
              <a:lnSpc>
                <a:spcPct val="150000"/>
              </a:lnSpc>
            </a:pP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24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anos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 Mariana</a:t>
            </a:r>
          </a:p>
        </p:txBody>
      </p:sp>
    </p:spTree>
    <p:extLst>
      <p:ext uri="{BB962C8B-B14F-4D97-AF65-F5344CB8AC3E}">
        <p14:creationId xmlns:p14="http://schemas.microsoft.com/office/powerpoint/2010/main" val="33261748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F6F4FFD-23D7-45B8-A7C7-286CBBD1E135}"/>
              </a:ext>
            </a:extLst>
          </p:cNvPr>
          <p:cNvSpPr>
            <a:spLocks noGrp="1"/>
          </p:cNvSpPr>
          <p:nvPr>
            <p:ph type="pic" sz="quarter" idx="10"/>
          </p:nvPr>
        </p:nvSpPr>
        <p:spPr>
          <a:xfrm>
            <a:off x="4610100" y="292098"/>
            <a:ext cx="7581900" cy="4013200"/>
          </a:xfrm>
          <a:pattFill prst="pct5">
            <a:fgClr>
              <a:srgbClr val="F7896A"/>
            </a:fgClr>
            <a:bgClr>
              <a:schemeClr val="bg1"/>
            </a:bgClr>
          </a:pattFill>
        </p:spPr>
      </p:sp>
      <p:sp>
        <p:nvSpPr>
          <p:cNvPr id="12" name="Picture Placeholder 11">
            <a:extLst>
              <a:ext uri="{FF2B5EF4-FFF2-40B4-BE49-F238E27FC236}">
                <a16:creationId xmlns:a16="http://schemas.microsoft.com/office/drawing/2014/main" id="{6B50017E-577C-4AB5-AFE2-768200A50D3D}"/>
              </a:ext>
            </a:extLst>
          </p:cNvPr>
          <p:cNvSpPr>
            <a:spLocks noGrp="1"/>
          </p:cNvSpPr>
          <p:nvPr>
            <p:ph type="pic" sz="quarter" idx="11"/>
          </p:nvPr>
        </p:nvSpPr>
        <p:spPr/>
      </p:sp>
      <p:sp>
        <p:nvSpPr>
          <p:cNvPr id="4" name="Rectangle 3">
            <a:extLst>
              <a:ext uri="{FF2B5EF4-FFF2-40B4-BE49-F238E27FC236}">
                <a16:creationId xmlns:a16="http://schemas.microsoft.com/office/drawing/2014/main" id="{1D213495-7744-47D9-9A8D-6DCE3E44A7CA}"/>
              </a:ext>
            </a:extLst>
          </p:cNvPr>
          <p:cNvSpPr/>
          <p:nvPr/>
        </p:nvSpPr>
        <p:spPr>
          <a:xfrm>
            <a:off x="524447" y="839447"/>
            <a:ext cx="8171305" cy="5178968"/>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 name="TextBox 4">
            <a:extLst>
              <a:ext uri="{FF2B5EF4-FFF2-40B4-BE49-F238E27FC236}">
                <a16:creationId xmlns:a16="http://schemas.microsoft.com/office/drawing/2014/main" id="{EE3BEB87-9404-485B-90E8-E569A2560D55}"/>
              </a:ext>
            </a:extLst>
          </p:cNvPr>
          <p:cNvSpPr txBox="1"/>
          <p:nvPr/>
        </p:nvSpPr>
        <p:spPr>
          <a:xfrm>
            <a:off x="833265" y="1139112"/>
            <a:ext cx="2321469" cy="523220"/>
          </a:xfrm>
          <a:prstGeom prst="rect">
            <a:avLst/>
          </a:prstGeom>
          <a:noFill/>
        </p:spPr>
        <p:txBody>
          <a:bodyPr wrap="none" rtlCol="0">
            <a:spAutoFit/>
          </a:bodyPr>
          <a:lstStyle/>
          <a:p>
            <a:r>
              <a:rPr lang="en-ID" sz="2800" dirty="0">
                <a:solidFill>
                  <a:schemeClr val="bg1"/>
                </a:solidFill>
                <a:latin typeface="Fira Sans Medium" panose="020B0603050000020004" pitchFamily="34" charset="0"/>
                <a:ea typeface="Roboto" panose="02000000000000000000" pitchFamily="2" charset="0"/>
              </a:rPr>
              <a:t>1. </a:t>
            </a:r>
            <a:r>
              <a:rPr lang="en-ID" sz="2800" dirty="0" err="1">
                <a:solidFill>
                  <a:schemeClr val="bg1"/>
                </a:solidFill>
                <a:latin typeface="Fira Sans Medium" panose="020B0603050000020004" pitchFamily="34" charset="0"/>
                <a:ea typeface="Roboto" panose="02000000000000000000" pitchFamily="2" charset="0"/>
              </a:rPr>
              <a:t>Introdução</a:t>
            </a:r>
            <a:endParaRPr lang="en-ID" sz="2800" dirty="0">
              <a:solidFill>
                <a:schemeClr val="bg1"/>
              </a:solidFill>
              <a:latin typeface="Fira Sans Medium" panose="020B0603050000020004" pitchFamily="34" charset="0"/>
              <a:ea typeface="Roboto" panose="02000000000000000000" pitchFamily="2" charset="0"/>
            </a:endParaRPr>
          </a:p>
        </p:txBody>
      </p:sp>
      <p:sp>
        <p:nvSpPr>
          <p:cNvPr id="6" name="TextBox 5">
            <a:extLst>
              <a:ext uri="{FF2B5EF4-FFF2-40B4-BE49-F238E27FC236}">
                <a16:creationId xmlns:a16="http://schemas.microsoft.com/office/drawing/2014/main" id="{35E686B9-6CB8-400F-B333-C93E2E205E27}"/>
              </a:ext>
            </a:extLst>
          </p:cNvPr>
          <p:cNvSpPr txBox="1"/>
          <p:nvPr/>
        </p:nvSpPr>
        <p:spPr>
          <a:xfrm>
            <a:off x="833265" y="1819237"/>
            <a:ext cx="3256597" cy="3021340"/>
          </a:xfrm>
          <a:prstGeom prst="rect">
            <a:avLst/>
          </a:prstGeom>
          <a:noFill/>
        </p:spPr>
        <p:txBody>
          <a:bodyPr wrap="square" tIns="0" rtlCol="0">
            <a:spAutoFit/>
          </a:bodyPr>
          <a:lstStyle/>
          <a:p>
            <a:pPr>
              <a:lnSpc>
                <a:spcPct val="150000"/>
              </a:lnSpc>
            </a:pP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Esse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relatório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pretende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apresentar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as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ações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indicadores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do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andamento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do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Projeto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Formação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Lideranças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jovens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do P33 no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decorrer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desse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ano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chemeClr val="bg1"/>
              </a:solidFill>
              <a:latin typeface="Roboto" panose="02000000000000000000" pitchFamily="2" charset="0"/>
              <a:ea typeface="Roboto" panose="02000000000000000000" pitchFamily="2" charset="0"/>
              <a:cs typeface="Ebrima" panose="02000000000000000000" pitchFamily="2" charset="0"/>
            </a:endParaRPr>
          </a:p>
          <a:p>
            <a:pPr>
              <a:lnSpc>
                <a:spcPct val="150000"/>
              </a:lnSpc>
            </a:pP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As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atividades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do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Projeto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Júpiter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iniciaram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-se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fevereiro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/20,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acontecendo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presencialmente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até</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março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/20. De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acordo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com o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cenário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mundial</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pandemia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covid19, fez-se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opção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continuá</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-las dentro de outro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formato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virtual. Essa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decisão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foi</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orientação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da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Fundação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Renova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parceira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com o CPCD – Centro Popular de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Cultura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Desenvolvimento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chemeClr val="bg1"/>
              </a:solidFill>
              <a:latin typeface="Roboto" panose="02000000000000000000" pitchFamily="2" charset="0"/>
              <a:ea typeface="Roboto" panose="02000000000000000000" pitchFamily="2" charset="0"/>
              <a:cs typeface="Ebrima" panose="02000000000000000000" pitchFamily="2" charset="0"/>
            </a:endParaRPr>
          </a:p>
        </p:txBody>
      </p:sp>
      <p:sp>
        <p:nvSpPr>
          <p:cNvPr id="8" name="Rectangle 7">
            <a:extLst>
              <a:ext uri="{FF2B5EF4-FFF2-40B4-BE49-F238E27FC236}">
                <a16:creationId xmlns:a16="http://schemas.microsoft.com/office/drawing/2014/main" id="{8D4FAFF5-9CB0-4ABE-8597-E3C72CFA8C1D}"/>
              </a:ext>
            </a:extLst>
          </p:cNvPr>
          <p:cNvSpPr/>
          <p:nvPr/>
        </p:nvSpPr>
        <p:spPr>
          <a:xfrm>
            <a:off x="8163098" y="5533073"/>
            <a:ext cx="532654" cy="493759"/>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 name="Oval 8">
            <a:extLst>
              <a:ext uri="{FF2B5EF4-FFF2-40B4-BE49-F238E27FC236}">
                <a16:creationId xmlns:a16="http://schemas.microsoft.com/office/drawing/2014/main" id="{8AA9E463-4CB5-4209-98D3-8DF2B28DE37A}"/>
              </a:ext>
            </a:extLst>
          </p:cNvPr>
          <p:cNvSpPr/>
          <p:nvPr/>
        </p:nvSpPr>
        <p:spPr>
          <a:xfrm>
            <a:off x="7327177" y="585816"/>
            <a:ext cx="507266" cy="507266"/>
          </a:xfrm>
          <a:prstGeom prst="ellipse">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TextBox 9">
            <a:extLst>
              <a:ext uri="{FF2B5EF4-FFF2-40B4-BE49-F238E27FC236}">
                <a16:creationId xmlns:a16="http://schemas.microsoft.com/office/drawing/2014/main" id="{CA6EA744-7CA4-A140-B003-05DA0419D302}"/>
              </a:ext>
            </a:extLst>
          </p:cNvPr>
          <p:cNvSpPr txBox="1"/>
          <p:nvPr/>
        </p:nvSpPr>
        <p:spPr>
          <a:xfrm>
            <a:off x="4274777" y="1819237"/>
            <a:ext cx="3256597" cy="3713837"/>
          </a:xfrm>
          <a:prstGeom prst="rect">
            <a:avLst/>
          </a:prstGeom>
          <a:noFill/>
        </p:spPr>
        <p:txBody>
          <a:bodyPr wrap="square" tIns="0" rtlCol="0">
            <a:spAutoFit/>
          </a:bodyPr>
          <a:lstStyle/>
          <a:p>
            <a:pPr>
              <a:lnSpc>
                <a:spcPct val="150000"/>
              </a:lnSpc>
            </a:pP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Na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etapa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2 – </a:t>
            </a:r>
            <a:r>
              <a:rPr lang="en-ID" sz="1000" b="1" dirty="0">
                <a:solidFill>
                  <a:schemeClr val="bg1"/>
                </a:solidFill>
                <a:latin typeface="Roboto" panose="02000000000000000000" pitchFamily="2" charset="0"/>
                <a:ea typeface="Roboto" panose="02000000000000000000" pitchFamily="2" charset="0"/>
                <a:cs typeface="Ebrima" panose="02000000000000000000" pitchFamily="2" charset="0"/>
              </a:rPr>
              <a:t>ARTICULAÇÃO INSTITUCIONAL </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primeiros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contatos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institucionais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aconteceram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municípios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com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representantes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das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respectivas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prefeituras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Dando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sequência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processo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outros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encontros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foram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realizados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on-line. A ETAPA 3 – </a:t>
            </a:r>
            <a:r>
              <a:rPr lang="en-ID" sz="1000" b="1" dirty="0">
                <a:solidFill>
                  <a:schemeClr val="bg1"/>
                </a:solidFill>
                <a:latin typeface="Roboto" panose="02000000000000000000" pitchFamily="2" charset="0"/>
                <a:ea typeface="Roboto" panose="02000000000000000000" pitchFamily="2" charset="0"/>
                <a:cs typeface="Ebrima" panose="02000000000000000000" pitchFamily="2" charset="0"/>
              </a:rPr>
              <a:t>MAPEAMENTO, DIAGNÓSTICO E MARCO ZERO </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 agenda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foi</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discutida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organizada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junto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gestor do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projeto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de forma a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acontecer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virtual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realizando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as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atividades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consonância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com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pontos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focais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luminosos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que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dispomos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até</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o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momento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Ainda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andamento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essa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etapa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continua,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apesar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ter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iniciado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 ETAPA 4 – </a:t>
            </a:r>
            <a:r>
              <a:rPr lang="en-ID" sz="1000" b="1" dirty="0">
                <a:solidFill>
                  <a:schemeClr val="bg1"/>
                </a:solidFill>
                <a:latin typeface="Roboto" panose="02000000000000000000" pitchFamily="2" charset="0"/>
                <a:ea typeface="Roboto" panose="02000000000000000000" pitchFamily="2" charset="0"/>
                <a:cs typeface="Ebrima" panose="02000000000000000000" pitchFamily="2" charset="0"/>
              </a:rPr>
              <a:t>MOBILIZAÇÃO E SELEÇÃO DOS JOVENS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ocorre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simultaneamente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à</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etapa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3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devido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Á</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opção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continuarmos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com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inscrições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permanentes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Esse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é</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acordo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entre as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cinco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instituições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envolvidas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nas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atividades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do P33.</a:t>
            </a:r>
          </a:p>
        </p:txBody>
      </p:sp>
      <p:pic>
        <p:nvPicPr>
          <p:cNvPr id="2" name="Picture 1">
            <a:extLst>
              <a:ext uri="{FF2B5EF4-FFF2-40B4-BE49-F238E27FC236}">
                <a16:creationId xmlns:a16="http://schemas.microsoft.com/office/drawing/2014/main" id="{AEAB61F8-C9CB-D947-82D0-C98DF513E45A}"/>
              </a:ext>
            </a:extLst>
          </p:cNvPr>
          <p:cNvPicPr>
            <a:picLocks noChangeAspect="1"/>
          </p:cNvPicPr>
          <p:nvPr/>
        </p:nvPicPr>
        <p:blipFill>
          <a:blip r:embed="rId2"/>
          <a:stretch>
            <a:fillRect/>
          </a:stretch>
        </p:blipFill>
        <p:spPr>
          <a:xfrm rot="8283380">
            <a:off x="10631366" y="5318419"/>
            <a:ext cx="2714417" cy="2729169"/>
          </a:xfrm>
          <a:prstGeom prst="rect">
            <a:avLst/>
          </a:prstGeom>
        </p:spPr>
      </p:pic>
    </p:spTree>
    <p:extLst>
      <p:ext uri="{BB962C8B-B14F-4D97-AF65-F5344CB8AC3E}">
        <p14:creationId xmlns:p14="http://schemas.microsoft.com/office/powerpoint/2010/main" val="29245205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5F86D88F-6D73-4748-9B4B-7979DEF1FC77}"/>
              </a:ext>
            </a:extLst>
          </p:cNvPr>
          <p:cNvSpPr/>
          <p:nvPr/>
        </p:nvSpPr>
        <p:spPr>
          <a:xfrm>
            <a:off x="-199505" y="-249382"/>
            <a:ext cx="12568843" cy="7315200"/>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8" name="Picture Placeholder 9">
            <a:extLst>
              <a:ext uri="{FF2B5EF4-FFF2-40B4-BE49-F238E27FC236}">
                <a16:creationId xmlns:a16="http://schemas.microsoft.com/office/drawing/2014/main" id="{052BEC5B-3412-0548-8211-75A9535C2CEB}"/>
              </a:ext>
            </a:extLst>
          </p:cNvPr>
          <p:cNvSpPr txBox="1">
            <a:spLocks/>
          </p:cNvSpPr>
          <p:nvPr/>
        </p:nvSpPr>
        <p:spPr>
          <a:xfrm>
            <a:off x="7136270" y="1662444"/>
            <a:ext cx="2009273" cy="1640029"/>
          </a:xfrm>
          <a:prstGeom prst="rect">
            <a:avLst/>
          </a:prstGeom>
          <a:pattFill prst="pct5">
            <a:fgClr>
              <a:srgbClr val="F7896A"/>
            </a:fgClr>
            <a:bgClr>
              <a:srgbClr val="5E347E"/>
            </a:bgClr>
          </a:pattFill>
        </p:spPr>
      </p:sp>
      <p:sp>
        <p:nvSpPr>
          <p:cNvPr id="27" name="Picture Placeholder 9">
            <a:extLst>
              <a:ext uri="{FF2B5EF4-FFF2-40B4-BE49-F238E27FC236}">
                <a16:creationId xmlns:a16="http://schemas.microsoft.com/office/drawing/2014/main" id="{84AE6A7C-B49F-A64B-BA65-974AFA5358DE}"/>
              </a:ext>
            </a:extLst>
          </p:cNvPr>
          <p:cNvSpPr txBox="1">
            <a:spLocks/>
          </p:cNvSpPr>
          <p:nvPr/>
        </p:nvSpPr>
        <p:spPr>
          <a:xfrm>
            <a:off x="2737040" y="862683"/>
            <a:ext cx="2119372" cy="1749919"/>
          </a:xfrm>
          <a:prstGeom prst="rect">
            <a:avLst/>
          </a:prstGeom>
          <a:pattFill prst="pct5">
            <a:fgClr>
              <a:srgbClr val="F7896A"/>
            </a:fgClr>
            <a:bgClr>
              <a:srgbClr val="5E347E"/>
            </a:bgClr>
          </a:pattFill>
        </p:spPr>
      </p:sp>
      <p:pic>
        <p:nvPicPr>
          <p:cNvPr id="7" name="Picture 6">
            <a:extLst>
              <a:ext uri="{FF2B5EF4-FFF2-40B4-BE49-F238E27FC236}">
                <a16:creationId xmlns:a16="http://schemas.microsoft.com/office/drawing/2014/main" id="{FFFDC500-4735-7C4A-B292-41B47C9BCC8E}"/>
              </a:ext>
            </a:extLst>
          </p:cNvPr>
          <p:cNvPicPr>
            <a:picLocks noChangeAspect="1"/>
          </p:cNvPicPr>
          <p:nvPr/>
        </p:nvPicPr>
        <p:blipFill>
          <a:blip r:embed="rId2"/>
          <a:stretch>
            <a:fillRect/>
          </a:stretch>
        </p:blipFill>
        <p:spPr>
          <a:xfrm rot="15028528">
            <a:off x="-1099487" y="5649111"/>
            <a:ext cx="2404708" cy="2417776"/>
          </a:xfrm>
          <a:prstGeom prst="rect">
            <a:avLst/>
          </a:prstGeom>
        </p:spPr>
      </p:pic>
      <p:pic>
        <p:nvPicPr>
          <p:cNvPr id="8" name="Picture 7">
            <a:extLst>
              <a:ext uri="{FF2B5EF4-FFF2-40B4-BE49-F238E27FC236}">
                <a16:creationId xmlns:a16="http://schemas.microsoft.com/office/drawing/2014/main" id="{B1E083DD-F8EF-6D41-8AC9-4DE5C5BD14F0}"/>
              </a:ext>
            </a:extLst>
          </p:cNvPr>
          <p:cNvPicPr>
            <a:picLocks noChangeAspect="1"/>
          </p:cNvPicPr>
          <p:nvPr/>
        </p:nvPicPr>
        <p:blipFill>
          <a:blip r:embed="rId2"/>
          <a:stretch>
            <a:fillRect/>
          </a:stretch>
        </p:blipFill>
        <p:spPr>
          <a:xfrm rot="3217621">
            <a:off x="10989461" y="-1208888"/>
            <a:ext cx="2404708" cy="2417776"/>
          </a:xfrm>
          <a:prstGeom prst="rect">
            <a:avLst/>
          </a:prstGeom>
        </p:spPr>
      </p:pic>
      <p:grpSp>
        <p:nvGrpSpPr>
          <p:cNvPr id="14" name="depoimento">
            <a:extLst>
              <a:ext uri="{FF2B5EF4-FFF2-40B4-BE49-F238E27FC236}">
                <a16:creationId xmlns:a16="http://schemas.microsoft.com/office/drawing/2014/main" id="{BBB65271-40C1-4444-81F5-3001CA6C5D2A}"/>
              </a:ext>
            </a:extLst>
          </p:cNvPr>
          <p:cNvGrpSpPr/>
          <p:nvPr/>
        </p:nvGrpSpPr>
        <p:grpSpPr>
          <a:xfrm>
            <a:off x="6895659" y="3334735"/>
            <a:ext cx="3912433" cy="2026652"/>
            <a:chOff x="7986593" y="2222151"/>
            <a:chExt cx="3912433" cy="2026652"/>
          </a:xfrm>
        </p:grpSpPr>
        <p:sp>
          <p:nvSpPr>
            <p:cNvPr id="9" name="TextBox 8">
              <a:extLst>
                <a:ext uri="{FF2B5EF4-FFF2-40B4-BE49-F238E27FC236}">
                  <a16:creationId xmlns:a16="http://schemas.microsoft.com/office/drawing/2014/main" id="{5E7362B9-2A14-7843-B18D-42EDB3CD5CEA}"/>
                </a:ext>
              </a:extLst>
            </p:cNvPr>
            <p:cNvSpPr txBox="1"/>
            <p:nvPr/>
          </p:nvSpPr>
          <p:spPr>
            <a:xfrm>
              <a:off x="7986593" y="2222151"/>
              <a:ext cx="481222" cy="923330"/>
            </a:xfrm>
            <a:prstGeom prst="rect">
              <a:avLst/>
            </a:prstGeom>
            <a:noFill/>
          </p:spPr>
          <p:txBody>
            <a:bodyPr wrap="none" rtlCol="0">
              <a:spAutoFit/>
            </a:bodyPr>
            <a:lstStyle/>
            <a:p>
              <a:r>
                <a:rPr lang="en-ID" sz="5400" dirty="0">
                  <a:solidFill>
                    <a:schemeClr val="bg1"/>
                  </a:solidFill>
                  <a:latin typeface="Fira Sans Medium" panose="020B0603050000020004" pitchFamily="34" charset="0"/>
                  <a:ea typeface="Roboto" panose="02000000000000000000" pitchFamily="2" charset="0"/>
                </a:rPr>
                <a:t>“</a:t>
              </a:r>
            </a:p>
          </p:txBody>
        </p:sp>
        <p:sp>
          <p:nvSpPr>
            <p:cNvPr id="10" name="TextBox 9">
              <a:extLst>
                <a:ext uri="{FF2B5EF4-FFF2-40B4-BE49-F238E27FC236}">
                  <a16:creationId xmlns:a16="http://schemas.microsoft.com/office/drawing/2014/main" id="{D66A67E7-FBDA-AB4E-8C4B-E5FBF80A1F22}"/>
                </a:ext>
              </a:extLst>
            </p:cNvPr>
            <p:cNvSpPr txBox="1"/>
            <p:nvPr/>
          </p:nvSpPr>
          <p:spPr>
            <a:xfrm>
              <a:off x="8467815" y="3677067"/>
              <a:ext cx="2888932" cy="369332"/>
            </a:xfrm>
            <a:prstGeom prst="rect">
              <a:avLst/>
            </a:prstGeom>
            <a:noFill/>
          </p:spPr>
          <p:txBody>
            <a:bodyPr wrap="none" rtlCol="0">
              <a:spAutoFit/>
            </a:bodyPr>
            <a:lstStyle/>
            <a:p>
              <a:r>
                <a:rPr lang="en-ID" dirty="0" err="1">
                  <a:solidFill>
                    <a:srgbClr val="F7896A"/>
                  </a:solidFill>
                  <a:latin typeface="Fira Sans Medium" panose="020B0603050000020004" pitchFamily="34" charset="0"/>
                  <a:ea typeface="Roboto" panose="02000000000000000000" pitchFamily="2" charset="0"/>
                </a:rPr>
                <a:t>Jaine</a:t>
              </a:r>
              <a:r>
                <a:rPr lang="en-ID" dirty="0">
                  <a:solidFill>
                    <a:srgbClr val="F7896A"/>
                  </a:solidFill>
                  <a:latin typeface="Fira Sans Medium" panose="020B0603050000020004" pitchFamily="34" charset="0"/>
                  <a:ea typeface="Roboto" panose="02000000000000000000" pitchFamily="2" charset="0"/>
                </a:rPr>
                <a:t> Carla Martins Avelar</a:t>
              </a:r>
              <a:endParaRPr lang="en-ID" sz="1800" dirty="0">
                <a:solidFill>
                  <a:srgbClr val="F7896A"/>
                </a:solidFill>
                <a:latin typeface="Fira Sans Medium" panose="020B0603050000020004" pitchFamily="34" charset="0"/>
                <a:ea typeface="Roboto" panose="02000000000000000000" pitchFamily="2" charset="0"/>
              </a:endParaRPr>
            </a:p>
          </p:txBody>
        </p:sp>
        <p:sp>
          <p:nvSpPr>
            <p:cNvPr id="11" name="TextBox 10">
              <a:extLst>
                <a:ext uri="{FF2B5EF4-FFF2-40B4-BE49-F238E27FC236}">
                  <a16:creationId xmlns:a16="http://schemas.microsoft.com/office/drawing/2014/main" id="{DDDE8F34-6152-3642-9D5B-90DA159E9B9D}"/>
                </a:ext>
              </a:extLst>
            </p:cNvPr>
            <p:cNvSpPr txBox="1"/>
            <p:nvPr/>
          </p:nvSpPr>
          <p:spPr>
            <a:xfrm>
              <a:off x="8443336" y="2374282"/>
              <a:ext cx="2983959" cy="1079783"/>
            </a:xfrm>
            <a:prstGeom prst="rect">
              <a:avLst/>
            </a:prstGeom>
            <a:noFill/>
          </p:spPr>
          <p:txBody>
            <a:bodyPr wrap="square" rtlCol="0">
              <a:spAutoFit/>
            </a:bodyPr>
            <a:lstStyle/>
            <a:p>
              <a:pPr>
                <a:lnSpc>
                  <a:spcPct val="150000"/>
                </a:lnSpc>
              </a:pP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Gosto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muito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lugar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onde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moro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é</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um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lugar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bonito 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tranquilo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vivo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rodeada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minha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família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e amigos, 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Projeto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Júpiter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me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ajudou</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gostar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ainda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mais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tudo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aqui</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a:t>
              </a:r>
            </a:p>
          </p:txBody>
        </p:sp>
        <p:sp>
          <p:nvSpPr>
            <p:cNvPr id="13" name="TextBox 12">
              <a:extLst>
                <a:ext uri="{FF2B5EF4-FFF2-40B4-BE49-F238E27FC236}">
                  <a16:creationId xmlns:a16="http://schemas.microsoft.com/office/drawing/2014/main" id="{909EF059-FA2C-B14E-99AF-59E1BEB26945}"/>
                </a:ext>
              </a:extLst>
            </p:cNvPr>
            <p:cNvSpPr txBox="1"/>
            <p:nvPr/>
          </p:nvSpPr>
          <p:spPr>
            <a:xfrm>
              <a:off x="11417804" y="2237771"/>
              <a:ext cx="481222" cy="923330"/>
            </a:xfrm>
            <a:prstGeom prst="rect">
              <a:avLst/>
            </a:prstGeom>
            <a:noFill/>
          </p:spPr>
          <p:txBody>
            <a:bodyPr wrap="none" rtlCol="0">
              <a:spAutoFit/>
            </a:bodyPr>
            <a:lstStyle/>
            <a:p>
              <a:r>
                <a:rPr lang="en-ID" sz="5400" dirty="0">
                  <a:solidFill>
                    <a:schemeClr val="bg1"/>
                  </a:solidFill>
                  <a:latin typeface="Fira Sans Medium" panose="020B0603050000020004" pitchFamily="34" charset="0"/>
                  <a:ea typeface="Roboto" panose="02000000000000000000" pitchFamily="2" charset="0"/>
                </a:rPr>
                <a:t>”</a:t>
              </a:r>
            </a:p>
          </p:txBody>
        </p:sp>
        <p:sp>
          <p:nvSpPr>
            <p:cNvPr id="18" name="TextBox 17">
              <a:extLst>
                <a:ext uri="{FF2B5EF4-FFF2-40B4-BE49-F238E27FC236}">
                  <a16:creationId xmlns:a16="http://schemas.microsoft.com/office/drawing/2014/main" id="{351FBE70-A651-A740-BC10-DA1D6FE26AFF}"/>
                </a:ext>
              </a:extLst>
            </p:cNvPr>
            <p:cNvSpPr txBox="1"/>
            <p:nvPr/>
          </p:nvSpPr>
          <p:spPr>
            <a:xfrm>
              <a:off x="8443337" y="3930767"/>
              <a:ext cx="2915398" cy="318036"/>
            </a:xfrm>
            <a:prstGeom prst="rect">
              <a:avLst/>
            </a:prstGeom>
            <a:noFill/>
          </p:spPr>
          <p:txBody>
            <a:bodyPr wrap="square" rtlCol="0">
              <a:spAutoFit/>
            </a:bodyPr>
            <a:lstStyle/>
            <a:p>
              <a:pPr>
                <a:lnSpc>
                  <a:spcPct val="150000"/>
                </a:lnSpc>
              </a:pP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20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anos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 Santa Cruz do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Escalvado</a:t>
              </a:r>
              <a:endParaRPr lang="en-ID" sz="1100" dirty="0">
                <a:solidFill>
                  <a:schemeClr val="bg1"/>
                </a:solidFill>
                <a:latin typeface="Roboto" panose="02000000000000000000" pitchFamily="2" charset="0"/>
                <a:ea typeface="Roboto" panose="02000000000000000000" pitchFamily="2" charset="0"/>
                <a:cs typeface="Ebrima" panose="02000000000000000000" pitchFamily="2" charset="0"/>
              </a:endParaRPr>
            </a:p>
          </p:txBody>
        </p:sp>
      </p:grpSp>
      <p:sp>
        <p:nvSpPr>
          <p:cNvPr id="15" name="Rectangle 14">
            <a:extLst>
              <a:ext uri="{FF2B5EF4-FFF2-40B4-BE49-F238E27FC236}">
                <a16:creationId xmlns:a16="http://schemas.microsoft.com/office/drawing/2014/main" id="{DB4FDA10-FF69-2D46-BC9A-5DA330D9EF5C}"/>
              </a:ext>
            </a:extLst>
          </p:cNvPr>
          <p:cNvSpPr/>
          <p:nvPr/>
        </p:nvSpPr>
        <p:spPr>
          <a:xfrm>
            <a:off x="11658415" y="6400800"/>
            <a:ext cx="533400" cy="457200"/>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9" name="depoimento">
            <a:extLst>
              <a:ext uri="{FF2B5EF4-FFF2-40B4-BE49-F238E27FC236}">
                <a16:creationId xmlns:a16="http://schemas.microsoft.com/office/drawing/2014/main" id="{60A938B9-F891-624E-8D61-C1977470B77E}"/>
              </a:ext>
            </a:extLst>
          </p:cNvPr>
          <p:cNvGrpSpPr/>
          <p:nvPr/>
        </p:nvGrpSpPr>
        <p:grpSpPr>
          <a:xfrm>
            <a:off x="1415709" y="3342745"/>
            <a:ext cx="3912433" cy="2246000"/>
            <a:chOff x="7986593" y="2222151"/>
            <a:chExt cx="3912433" cy="2246000"/>
          </a:xfrm>
        </p:grpSpPr>
        <p:sp>
          <p:nvSpPr>
            <p:cNvPr id="20" name="TextBox 19">
              <a:extLst>
                <a:ext uri="{FF2B5EF4-FFF2-40B4-BE49-F238E27FC236}">
                  <a16:creationId xmlns:a16="http://schemas.microsoft.com/office/drawing/2014/main" id="{C3606C0E-ACE0-4745-ADF8-FA30E40C590E}"/>
                </a:ext>
              </a:extLst>
            </p:cNvPr>
            <p:cNvSpPr txBox="1"/>
            <p:nvPr/>
          </p:nvSpPr>
          <p:spPr>
            <a:xfrm>
              <a:off x="7986593" y="2222151"/>
              <a:ext cx="481222" cy="923330"/>
            </a:xfrm>
            <a:prstGeom prst="rect">
              <a:avLst/>
            </a:prstGeom>
            <a:noFill/>
          </p:spPr>
          <p:txBody>
            <a:bodyPr wrap="none" rtlCol="0">
              <a:spAutoFit/>
            </a:bodyPr>
            <a:lstStyle/>
            <a:p>
              <a:r>
                <a:rPr lang="en-ID" sz="5400" dirty="0">
                  <a:solidFill>
                    <a:schemeClr val="bg1"/>
                  </a:solidFill>
                  <a:latin typeface="Fira Sans Medium" panose="020B0603050000020004" pitchFamily="34" charset="0"/>
                  <a:ea typeface="Roboto" panose="02000000000000000000" pitchFamily="2" charset="0"/>
                </a:rPr>
                <a:t>“</a:t>
              </a:r>
            </a:p>
          </p:txBody>
        </p:sp>
        <p:sp>
          <p:nvSpPr>
            <p:cNvPr id="21" name="TextBox 20">
              <a:extLst>
                <a:ext uri="{FF2B5EF4-FFF2-40B4-BE49-F238E27FC236}">
                  <a16:creationId xmlns:a16="http://schemas.microsoft.com/office/drawing/2014/main" id="{92898B84-31EB-DF4F-9CB2-927260C3D7D7}"/>
                </a:ext>
              </a:extLst>
            </p:cNvPr>
            <p:cNvSpPr txBox="1"/>
            <p:nvPr/>
          </p:nvSpPr>
          <p:spPr>
            <a:xfrm>
              <a:off x="8443336" y="3921815"/>
              <a:ext cx="1713931" cy="369332"/>
            </a:xfrm>
            <a:prstGeom prst="rect">
              <a:avLst/>
            </a:prstGeom>
            <a:noFill/>
          </p:spPr>
          <p:txBody>
            <a:bodyPr wrap="none" rtlCol="0">
              <a:spAutoFit/>
            </a:bodyPr>
            <a:lstStyle/>
            <a:p>
              <a:r>
                <a:rPr lang="en-ID" dirty="0" err="1">
                  <a:solidFill>
                    <a:srgbClr val="F7896A"/>
                  </a:solidFill>
                  <a:latin typeface="Fira Sans Medium" panose="020B0603050000020004" pitchFamily="34" charset="0"/>
                  <a:ea typeface="Roboto" panose="02000000000000000000" pitchFamily="2" charset="0"/>
                </a:rPr>
                <a:t>Camilly</a:t>
              </a:r>
              <a:r>
                <a:rPr lang="en-ID" dirty="0">
                  <a:solidFill>
                    <a:srgbClr val="F7896A"/>
                  </a:solidFill>
                  <a:latin typeface="Fira Sans Medium" panose="020B0603050000020004" pitchFamily="34" charset="0"/>
                  <a:ea typeface="Roboto" panose="02000000000000000000" pitchFamily="2" charset="0"/>
                </a:rPr>
                <a:t> Vitória</a:t>
              </a:r>
              <a:endParaRPr lang="en-ID" sz="1800" dirty="0">
                <a:solidFill>
                  <a:srgbClr val="F7896A"/>
                </a:solidFill>
                <a:latin typeface="Fira Sans Medium" panose="020B0603050000020004" pitchFamily="34" charset="0"/>
                <a:ea typeface="Roboto" panose="02000000000000000000" pitchFamily="2" charset="0"/>
              </a:endParaRPr>
            </a:p>
          </p:txBody>
        </p:sp>
        <p:sp>
          <p:nvSpPr>
            <p:cNvPr id="22" name="TextBox 21">
              <a:extLst>
                <a:ext uri="{FF2B5EF4-FFF2-40B4-BE49-F238E27FC236}">
                  <a16:creationId xmlns:a16="http://schemas.microsoft.com/office/drawing/2014/main" id="{2E1E15BD-4293-8F46-BA5A-5B18D0EEFBD4}"/>
                </a:ext>
              </a:extLst>
            </p:cNvPr>
            <p:cNvSpPr txBox="1"/>
            <p:nvPr/>
          </p:nvSpPr>
          <p:spPr>
            <a:xfrm>
              <a:off x="8443336" y="2374282"/>
              <a:ext cx="2983959" cy="1333698"/>
            </a:xfrm>
            <a:prstGeom prst="rect">
              <a:avLst/>
            </a:prstGeom>
            <a:noFill/>
          </p:spPr>
          <p:txBody>
            <a:bodyPr wrap="square" rtlCol="0">
              <a:spAutoFit/>
            </a:bodyPr>
            <a:lstStyle/>
            <a:p>
              <a:pPr>
                <a:lnSpc>
                  <a:spcPct val="150000"/>
                </a:lnSpc>
              </a:pP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Eu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amo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Rio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Doce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quis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mostrar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um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pouco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da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horta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comunitária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Achei</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Projeto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Júpiter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muito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interessante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Espero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poder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desfrutar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das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atividades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Projeto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Júpiter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colaborar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com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todos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Projeto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p>
          </p:txBody>
        </p:sp>
        <p:sp>
          <p:nvSpPr>
            <p:cNvPr id="23" name="TextBox 22">
              <a:extLst>
                <a:ext uri="{FF2B5EF4-FFF2-40B4-BE49-F238E27FC236}">
                  <a16:creationId xmlns:a16="http://schemas.microsoft.com/office/drawing/2014/main" id="{4E305E08-266A-AC4D-AA2A-6CCC787A4673}"/>
                </a:ext>
              </a:extLst>
            </p:cNvPr>
            <p:cNvSpPr txBox="1"/>
            <p:nvPr/>
          </p:nvSpPr>
          <p:spPr>
            <a:xfrm>
              <a:off x="11417804" y="2237771"/>
              <a:ext cx="481222" cy="923330"/>
            </a:xfrm>
            <a:prstGeom prst="rect">
              <a:avLst/>
            </a:prstGeom>
            <a:noFill/>
          </p:spPr>
          <p:txBody>
            <a:bodyPr wrap="none" rtlCol="0">
              <a:spAutoFit/>
            </a:bodyPr>
            <a:lstStyle/>
            <a:p>
              <a:r>
                <a:rPr lang="en-ID" sz="5400" dirty="0">
                  <a:solidFill>
                    <a:schemeClr val="bg1"/>
                  </a:solidFill>
                  <a:latin typeface="Fira Sans Medium" panose="020B0603050000020004" pitchFamily="34" charset="0"/>
                  <a:ea typeface="Roboto" panose="02000000000000000000" pitchFamily="2" charset="0"/>
                </a:rPr>
                <a:t>”</a:t>
              </a:r>
            </a:p>
          </p:txBody>
        </p:sp>
        <p:sp>
          <p:nvSpPr>
            <p:cNvPr id="24" name="TextBox 23">
              <a:extLst>
                <a:ext uri="{FF2B5EF4-FFF2-40B4-BE49-F238E27FC236}">
                  <a16:creationId xmlns:a16="http://schemas.microsoft.com/office/drawing/2014/main" id="{D9446638-197B-C54D-BE49-8E788B1BCD5D}"/>
                </a:ext>
              </a:extLst>
            </p:cNvPr>
            <p:cNvSpPr txBox="1"/>
            <p:nvPr/>
          </p:nvSpPr>
          <p:spPr>
            <a:xfrm>
              <a:off x="8443337" y="4150115"/>
              <a:ext cx="2915398" cy="318036"/>
            </a:xfrm>
            <a:prstGeom prst="rect">
              <a:avLst/>
            </a:prstGeom>
            <a:noFill/>
          </p:spPr>
          <p:txBody>
            <a:bodyPr wrap="square" rtlCol="0">
              <a:spAutoFit/>
            </a:bodyPr>
            <a:lstStyle/>
            <a:p>
              <a:pPr>
                <a:lnSpc>
                  <a:spcPct val="150000"/>
                </a:lnSpc>
              </a:pP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16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anos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 Rio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Doce</a:t>
              </a:r>
              <a:endParaRPr lang="en-ID" sz="1100" dirty="0">
                <a:solidFill>
                  <a:schemeClr val="bg1"/>
                </a:solidFill>
                <a:latin typeface="Roboto" panose="02000000000000000000" pitchFamily="2" charset="0"/>
                <a:ea typeface="Roboto" panose="02000000000000000000" pitchFamily="2" charset="0"/>
                <a:cs typeface="Ebrima" panose="02000000000000000000" pitchFamily="2" charset="0"/>
              </a:endParaRPr>
            </a:p>
          </p:txBody>
        </p:sp>
      </p:grpSp>
      <p:pic>
        <p:nvPicPr>
          <p:cNvPr id="25" name="Picture Placeholder 19">
            <a:extLst>
              <a:ext uri="{FF2B5EF4-FFF2-40B4-BE49-F238E27FC236}">
                <a16:creationId xmlns:a16="http://schemas.microsoft.com/office/drawing/2014/main" id="{EAE14CB1-B2CF-1A4B-8F4E-71461AF74A47}"/>
              </a:ext>
            </a:extLst>
          </p:cNvPr>
          <p:cNvPicPr>
            <a:picLocks noChangeAspect="1"/>
          </p:cNvPicPr>
          <p:nvPr/>
        </p:nvPicPr>
        <p:blipFill rotWithShape="1">
          <a:blip r:embed="rId3">
            <a:extLst>
              <a:ext uri="{28A0092B-C50C-407E-A947-70E740481C1C}">
                <a14:useLocalDpi xmlns:a14="http://schemas.microsoft.com/office/drawing/2010/main" val="0"/>
              </a:ext>
            </a:extLst>
          </a:blip>
          <a:srcRect l="35593" t="44611" r="7723" b="26563"/>
          <a:stretch/>
        </p:blipFill>
        <p:spPr>
          <a:xfrm>
            <a:off x="1825297" y="1085926"/>
            <a:ext cx="2743059" cy="1927415"/>
          </a:xfrm>
          <a:prstGeom prst="rect">
            <a:avLst/>
          </a:prstGeom>
        </p:spPr>
      </p:pic>
      <p:pic>
        <p:nvPicPr>
          <p:cNvPr id="26" name="Picture Placeholder 19">
            <a:extLst>
              <a:ext uri="{FF2B5EF4-FFF2-40B4-BE49-F238E27FC236}">
                <a16:creationId xmlns:a16="http://schemas.microsoft.com/office/drawing/2014/main" id="{024014CF-52C4-174E-9BDA-FFB8034CF0AB}"/>
              </a:ext>
            </a:extLst>
          </p:cNvPr>
          <p:cNvPicPr>
            <a:picLocks noChangeAspect="1"/>
          </p:cNvPicPr>
          <p:nvPr/>
        </p:nvPicPr>
        <p:blipFill>
          <a:blip r:embed="rId4">
            <a:extLst>
              <a:ext uri="{28A0092B-C50C-407E-A947-70E740481C1C}">
                <a14:useLocalDpi xmlns:a14="http://schemas.microsoft.com/office/drawing/2010/main" val="0"/>
              </a:ext>
            </a:extLst>
          </a:blip>
          <a:srcRect t="19973" b="19973"/>
          <a:stretch/>
        </p:blipFill>
        <p:spPr>
          <a:xfrm>
            <a:off x="7376881" y="1114765"/>
            <a:ext cx="2743059" cy="1927415"/>
          </a:xfrm>
          <a:prstGeom prst="rect">
            <a:avLst/>
          </a:prstGeom>
        </p:spPr>
      </p:pic>
    </p:spTree>
    <p:extLst>
      <p:ext uri="{BB962C8B-B14F-4D97-AF65-F5344CB8AC3E}">
        <p14:creationId xmlns:p14="http://schemas.microsoft.com/office/powerpoint/2010/main" val="33728982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posing for a photo&#10;&#10;Description automatically generated with medium confidence">
            <a:extLst>
              <a:ext uri="{FF2B5EF4-FFF2-40B4-BE49-F238E27FC236}">
                <a16:creationId xmlns:a16="http://schemas.microsoft.com/office/drawing/2014/main" id="{68274D08-7149-F24A-A2F5-AC4164C3A60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089" y="-648393"/>
            <a:ext cx="12472553" cy="8315035"/>
          </a:xfrm>
          <a:prstGeom prst="rect">
            <a:avLst/>
          </a:prstGeom>
        </p:spPr>
      </p:pic>
    </p:spTree>
    <p:extLst>
      <p:ext uri="{BB962C8B-B14F-4D97-AF65-F5344CB8AC3E}">
        <p14:creationId xmlns:p14="http://schemas.microsoft.com/office/powerpoint/2010/main" val="1495935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EE44460-9DC4-44F0-AF51-4DBDFF9F8194}"/>
              </a:ext>
            </a:extLst>
          </p:cNvPr>
          <p:cNvSpPr>
            <a:spLocks noGrp="1"/>
          </p:cNvSpPr>
          <p:nvPr>
            <p:ph type="pic" sz="quarter" idx="10"/>
          </p:nvPr>
        </p:nvSpPr>
        <p:spPr/>
      </p:sp>
      <p:sp>
        <p:nvSpPr>
          <p:cNvPr id="4" name="Rectangle 3">
            <a:extLst>
              <a:ext uri="{FF2B5EF4-FFF2-40B4-BE49-F238E27FC236}">
                <a16:creationId xmlns:a16="http://schemas.microsoft.com/office/drawing/2014/main" id="{2C8CAAB3-92CC-4D9F-A652-09EE83CD7423}"/>
              </a:ext>
            </a:extLst>
          </p:cNvPr>
          <p:cNvSpPr/>
          <p:nvPr/>
        </p:nvSpPr>
        <p:spPr>
          <a:xfrm>
            <a:off x="1155700" y="2019300"/>
            <a:ext cx="7721600" cy="4038600"/>
          </a:xfrm>
          <a:prstGeom prst="rect">
            <a:avLst/>
          </a:prstGeom>
          <a:solidFill>
            <a:srgbClr val="5E347E"/>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 name="TextBox 4">
            <a:extLst>
              <a:ext uri="{FF2B5EF4-FFF2-40B4-BE49-F238E27FC236}">
                <a16:creationId xmlns:a16="http://schemas.microsoft.com/office/drawing/2014/main" id="{AA0336A6-B09B-4714-947F-B3BF98515B68}"/>
              </a:ext>
            </a:extLst>
          </p:cNvPr>
          <p:cNvSpPr txBox="1"/>
          <p:nvPr/>
        </p:nvSpPr>
        <p:spPr>
          <a:xfrm>
            <a:off x="2403949" y="3429000"/>
            <a:ext cx="2568332" cy="769441"/>
          </a:xfrm>
          <a:prstGeom prst="rect">
            <a:avLst/>
          </a:prstGeom>
          <a:noFill/>
        </p:spPr>
        <p:txBody>
          <a:bodyPr wrap="none" rtlCol="0">
            <a:spAutoFit/>
          </a:bodyPr>
          <a:lstStyle/>
          <a:p>
            <a:r>
              <a:rPr lang="en-ID" sz="4400" dirty="0">
                <a:solidFill>
                  <a:schemeClr val="bg1"/>
                </a:solidFill>
                <a:latin typeface="Fira Sans Medium" panose="020B0603050000020004" pitchFamily="34" charset="0"/>
                <a:ea typeface="Roboto" panose="02000000000000000000" pitchFamily="2" charset="0"/>
              </a:rPr>
              <a:t>7. </a:t>
            </a:r>
            <a:r>
              <a:rPr lang="en-ID" sz="4400" dirty="0" err="1">
                <a:solidFill>
                  <a:schemeClr val="bg1"/>
                </a:solidFill>
                <a:latin typeface="Fira Sans Medium" panose="020B0603050000020004" pitchFamily="34" charset="0"/>
                <a:ea typeface="Roboto" panose="02000000000000000000" pitchFamily="2" charset="0"/>
              </a:rPr>
              <a:t>Anexos</a:t>
            </a:r>
            <a:endParaRPr lang="en-ID" sz="4400" dirty="0">
              <a:solidFill>
                <a:schemeClr val="bg1"/>
              </a:solidFill>
              <a:latin typeface="Fira Sans Medium" panose="020B0603050000020004" pitchFamily="34" charset="0"/>
              <a:ea typeface="Roboto" panose="02000000000000000000" pitchFamily="2" charset="0"/>
            </a:endParaRPr>
          </a:p>
        </p:txBody>
      </p:sp>
      <p:sp>
        <p:nvSpPr>
          <p:cNvPr id="8" name="Rectangle 7">
            <a:extLst>
              <a:ext uri="{FF2B5EF4-FFF2-40B4-BE49-F238E27FC236}">
                <a16:creationId xmlns:a16="http://schemas.microsoft.com/office/drawing/2014/main" id="{A70E8744-B31C-4532-82DD-99793E7719E3}"/>
              </a:ext>
            </a:extLst>
          </p:cNvPr>
          <p:cNvSpPr/>
          <p:nvPr/>
        </p:nvSpPr>
        <p:spPr>
          <a:xfrm>
            <a:off x="1155700" y="2019300"/>
            <a:ext cx="558800" cy="596900"/>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rgbClr val="F7896A"/>
              </a:solidFill>
            </a:endParaRPr>
          </a:p>
        </p:txBody>
      </p:sp>
      <p:pic>
        <p:nvPicPr>
          <p:cNvPr id="11" name="Picture 10">
            <a:extLst>
              <a:ext uri="{FF2B5EF4-FFF2-40B4-BE49-F238E27FC236}">
                <a16:creationId xmlns:a16="http://schemas.microsoft.com/office/drawing/2014/main" id="{71BA1934-8B7C-A04A-8A02-9D36285684E0}"/>
              </a:ext>
            </a:extLst>
          </p:cNvPr>
          <p:cNvPicPr>
            <a:picLocks noChangeAspect="1"/>
          </p:cNvPicPr>
          <p:nvPr/>
        </p:nvPicPr>
        <p:blipFill>
          <a:blip r:embed="rId2"/>
          <a:stretch>
            <a:fillRect/>
          </a:stretch>
        </p:blipFill>
        <p:spPr>
          <a:xfrm rot="13476767">
            <a:off x="-709133" y="5658464"/>
            <a:ext cx="1779795" cy="1789468"/>
          </a:xfrm>
          <a:prstGeom prst="rect">
            <a:avLst/>
          </a:prstGeom>
        </p:spPr>
      </p:pic>
      <p:pic>
        <p:nvPicPr>
          <p:cNvPr id="15" name="Picture Placeholder 14">
            <a:extLst>
              <a:ext uri="{FF2B5EF4-FFF2-40B4-BE49-F238E27FC236}">
                <a16:creationId xmlns:a16="http://schemas.microsoft.com/office/drawing/2014/main" id="{80DFB458-98A5-F948-B2C2-8C262362F694}"/>
              </a:ext>
            </a:extLst>
          </p:cNvPr>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16234" t="30850" r="23918" b="26474"/>
          <a:stretch/>
        </p:blipFill>
        <p:spPr>
          <a:xfrm>
            <a:off x="5105752" y="1549400"/>
            <a:ext cx="7086248" cy="5308600"/>
          </a:xfrm>
          <a:noFill/>
        </p:spPr>
      </p:pic>
      <p:sp>
        <p:nvSpPr>
          <p:cNvPr id="9" name="Oval 8">
            <a:extLst>
              <a:ext uri="{FF2B5EF4-FFF2-40B4-BE49-F238E27FC236}">
                <a16:creationId xmlns:a16="http://schemas.microsoft.com/office/drawing/2014/main" id="{FADF1E9B-FE99-42F2-AAC8-82F5D78ECC7B}"/>
              </a:ext>
            </a:extLst>
          </p:cNvPr>
          <p:cNvSpPr/>
          <p:nvPr/>
        </p:nvSpPr>
        <p:spPr>
          <a:xfrm>
            <a:off x="6416676" y="1765667"/>
            <a:ext cx="507266" cy="507266"/>
          </a:xfrm>
          <a:prstGeom prst="ellipse">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Tree>
    <p:extLst>
      <p:ext uri="{BB962C8B-B14F-4D97-AF65-F5344CB8AC3E}">
        <p14:creationId xmlns:p14="http://schemas.microsoft.com/office/powerpoint/2010/main" val="8969576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FFDC500-4735-7C4A-B292-41B47C9BCC8E}"/>
              </a:ext>
            </a:extLst>
          </p:cNvPr>
          <p:cNvPicPr>
            <a:picLocks noChangeAspect="1"/>
          </p:cNvPicPr>
          <p:nvPr/>
        </p:nvPicPr>
        <p:blipFill>
          <a:blip r:embed="rId2"/>
          <a:stretch>
            <a:fillRect/>
          </a:stretch>
        </p:blipFill>
        <p:spPr>
          <a:xfrm rot="15028528">
            <a:off x="-884902" y="5428669"/>
            <a:ext cx="2404708" cy="2417776"/>
          </a:xfrm>
          <a:prstGeom prst="rect">
            <a:avLst/>
          </a:prstGeom>
        </p:spPr>
      </p:pic>
      <p:sp>
        <p:nvSpPr>
          <p:cNvPr id="8" name="Picture Placeholder 9">
            <a:extLst>
              <a:ext uri="{FF2B5EF4-FFF2-40B4-BE49-F238E27FC236}">
                <a16:creationId xmlns:a16="http://schemas.microsoft.com/office/drawing/2014/main" id="{AAF8509C-4F1A-5F44-AD1E-C910E3DF74FC}"/>
              </a:ext>
            </a:extLst>
          </p:cNvPr>
          <p:cNvSpPr txBox="1">
            <a:spLocks/>
          </p:cNvSpPr>
          <p:nvPr/>
        </p:nvSpPr>
        <p:spPr>
          <a:xfrm>
            <a:off x="8898632" y="-2302262"/>
            <a:ext cx="5697736" cy="4815477"/>
          </a:xfrm>
          <a:prstGeom prst="rect">
            <a:avLst/>
          </a:prstGeom>
          <a:pattFill prst="pct5">
            <a:fgClr>
              <a:schemeClr val="accent1"/>
            </a:fgClr>
            <a:bgClr>
              <a:schemeClr val="bg2"/>
            </a:bgClr>
          </a:pattFill>
        </p:spPr>
      </p:sp>
      <p:graphicFrame>
        <p:nvGraphicFramePr>
          <p:cNvPr id="3" name="Table 2">
            <a:extLst>
              <a:ext uri="{FF2B5EF4-FFF2-40B4-BE49-F238E27FC236}">
                <a16:creationId xmlns:a16="http://schemas.microsoft.com/office/drawing/2014/main" id="{262A84BB-383C-4B46-8B37-5E668708608C}"/>
              </a:ext>
            </a:extLst>
          </p:cNvPr>
          <p:cNvGraphicFramePr>
            <a:graphicFrameLocks noGrp="1"/>
          </p:cNvGraphicFramePr>
          <p:nvPr>
            <p:extLst>
              <p:ext uri="{D42A27DB-BD31-4B8C-83A1-F6EECF244321}">
                <p14:modId xmlns:p14="http://schemas.microsoft.com/office/powerpoint/2010/main" val="3440008249"/>
              </p:ext>
            </p:extLst>
          </p:nvPr>
        </p:nvGraphicFramePr>
        <p:xfrm>
          <a:off x="845577" y="528271"/>
          <a:ext cx="10368523" cy="5968364"/>
        </p:xfrm>
        <a:graphic>
          <a:graphicData uri="http://schemas.openxmlformats.org/drawingml/2006/table">
            <a:tbl>
              <a:tblPr firstRow="1" firstCol="1" bandRow="1">
                <a:tableStyleId>{5C22544A-7EE6-4342-B048-85BDC9FD1C3A}</a:tableStyleId>
              </a:tblPr>
              <a:tblGrid>
                <a:gridCol w="1463991">
                  <a:extLst>
                    <a:ext uri="{9D8B030D-6E8A-4147-A177-3AD203B41FA5}">
                      <a16:colId xmlns:a16="http://schemas.microsoft.com/office/drawing/2014/main" val="2803155863"/>
                    </a:ext>
                  </a:extLst>
                </a:gridCol>
                <a:gridCol w="1205890">
                  <a:extLst>
                    <a:ext uri="{9D8B030D-6E8A-4147-A177-3AD203B41FA5}">
                      <a16:colId xmlns:a16="http://schemas.microsoft.com/office/drawing/2014/main" val="685313245"/>
                    </a:ext>
                  </a:extLst>
                </a:gridCol>
                <a:gridCol w="1499955">
                  <a:extLst>
                    <a:ext uri="{9D8B030D-6E8A-4147-A177-3AD203B41FA5}">
                      <a16:colId xmlns:a16="http://schemas.microsoft.com/office/drawing/2014/main" val="2653568353"/>
                    </a:ext>
                  </a:extLst>
                </a:gridCol>
                <a:gridCol w="1649104">
                  <a:extLst>
                    <a:ext uri="{9D8B030D-6E8A-4147-A177-3AD203B41FA5}">
                      <a16:colId xmlns:a16="http://schemas.microsoft.com/office/drawing/2014/main" val="2663233917"/>
                    </a:ext>
                  </a:extLst>
                </a:gridCol>
                <a:gridCol w="1498899">
                  <a:extLst>
                    <a:ext uri="{9D8B030D-6E8A-4147-A177-3AD203B41FA5}">
                      <a16:colId xmlns:a16="http://schemas.microsoft.com/office/drawing/2014/main" val="4286007705"/>
                    </a:ext>
                  </a:extLst>
                </a:gridCol>
                <a:gridCol w="3050684">
                  <a:extLst>
                    <a:ext uri="{9D8B030D-6E8A-4147-A177-3AD203B41FA5}">
                      <a16:colId xmlns:a16="http://schemas.microsoft.com/office/drawing/2014/main" val="3255228741"/>
                    </a:ext>
                  </a:extLst>
                </a:gridCol>
              </a:tblGrid>
              <a:tr h="536654">
                <a:tc gridSpan="6">
                  <a:txBody>
                    <a:bodyPr/>
                    <a:lstStyle/>
                    <a:p>
                      <a:pPr algn="l">
                        <a:lnSpc>
                          <a:spcPct val="100000"/>
                        </a:lnSpc>
                        <a:spcAft>
                          <a:spcPts val="1000"/>
                        </a:spcAft>
                      </a:pPr>
                      <a:r>
                        <a:rPr lang="pt-BR" sz="1000" dirty="0"/>
                        <a:t>Formar 100 jovens lideranças, para atuarem de forma positiva, propositiva e </a:t>
                      </a:r>
                      <a:r>
                        <a:rPr lang="pt-BR" sz="1000" dirty="0" err="1"/>
                        <a:t>protagônica</a:t>
                      </a:r>
                      <a:r>
                        <a:rPr lang="pt-BR" sz="1000" dirty="0"/>
                        <a:t> na construção de comunidades saudáveis nos municípios de Mariana, Barra Longa, Santa Cruz do Escalvado, Rio Doce e Ponte Nova</a:t>
                      </a:r>
                      <a:endParaRPr lang="en-BR" sz="100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054A3"/>
                    </a:solidFill>
                  </a:tcPr>
                </a:tc>
                <a:tc hMerge="1">
                  <a:txBody>
                    <a:bodyPr/>
                    <a:lstStyle/>
                    <a:p>
                      <a:endParaRPr lang="en-BR"/>
                    </a:p>
                  </a:txBody>
                  <a:tcPr/>
                </a:tc>
                <a:tc hMerge="1">
                  <a:txBody>
                    <a:bodyPr/>
                    <a:lstStyle/>
                    <a:p>
                      <a:endParaRPr lang="en-BR"/>
                    </a:p>
                  </a:txBody>
                  <a:tcPr/>
                </a:tc>
                <a:tc hMerge="1">
                  <a:txBody>
                    <a:bodyPr/>
                    <a:lstStyle/>
                    <a:p>
                      <a:endParaRPr lang="en-BR"/>
                    </a:p>
                  </a:txBody>
                  <a:tcPr/>
                </a:tc>
                <a:tc hMerge="1">
                  <a:txBody>
                    <a:bodyPr/>
                    <a:lstStyle/>
                    <a:p>
                      <a:endParaRPr lang="en-BR"/>
                    </a:p>
                  </a:txBody>
                  <a:tcPr/>
                </a:tc>
                <a:tc hMerge="1">
                  <a:txBody>
                    <a:bodyPr/>
                    <a:lstStyle/>
                    <a:p>
                      <a:endParaRPr lang="en-BR"/>
                    </a:p>
                  </a:txBody>
                  <a:tcPr/>
                </a:tc>
                <a:extLst>
                  <a:ext uri="{0D108BD9-81ED-4DB2-BD59-A6C34878D82A}">
                    <a16:rowId xmlns:a16="http://schemas.microsoft.com/office/drawing/2014/main" val="1820098172"/>
                  </a:ext>
                </a:extLst>
              </a:tr>
              <a:tr h="652266">
                <a:tc>
                  <a:txBody>
                    <a:bodyPr/>
                    <a:lstStyle/>
                    <a:p>
                      <a:pPr marL="65405" algn="l">
                        <a:lnSpc>
                          <a:spcPct val="100000"/>
                        </a:lnSpc>
                        <a:spcAft>
                          <a:spcPts val="1000"/>
                        </a:spcAft>
                      </a:pPr>
                      <a:r>
                        <a:rPr lang="pt-BR" sz="1000" dirty="0"/>
                        <a:t>Indicador</a:t>
                      </a:r>
                      <a:endParaRPr lang="en-BR" sz="100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7896A"/>
                    </a:solidFill>
                  </a:tcPr>
                </a:tc>
                <a:tc>
                  <a:txBody>
                    <a:bodyPr/>
                    <a:lstStyle/>
                    <a:p>
                      <a:pPr algn="l">
                        <a:lnSpc>
                          <a:spcPct val="100000"/>
                        </a:lnSpc>
                        <a:spcAft>
                          <a:spcPts val="1000"/>
                        </a:spcAft>
                      </a:pPr>
                      <a:r>
                        <a:rPr lang="pt-BR" sz="1000"/>
                        <a:t>Executado no Período</a:t>
                      </a:r>
                      <a:endParaRPr lang="en-BR" sz="1000"/>
                    </a:p>
                  </a:txBody>
                  <a:tcPr anchor="ctr">
                    <a:lnL w="12700" cap="flat" cmpd="sng" algn="ctr">
                      <a:solidFill>
                        <a:schemeClr val="bg1"/>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algn="l">
                        <a:lnSpc>
                          <a:spcPct val="100000"/>
                        </a:lnSpc>
                        <a:spcAft>
                          <a:spcPts val="1000"/>
                        </a:spcAft>
                      </a:pPr>
                      <a:r>
                        <a:rPr lang="pt-BR" sz="1000"/>
                        <a:t>Meta Estabelecida</a:t>
                      </a:r>
                      <a:endParaRPr lang="en-BR" sz="1000"/>
                    </a:p>
                    <a:p>
                      <a:pPr algn="l">
                        <a:lnSpc>
                          <a:spcPct val="100000"/>
                        </a:lnSpc>
                        <a:spcAft>
                          <a:spcPts val="1000"/>
                        </a:spcAft>
                      </a:pPr>
                      <a:r>
                        <a:rPr lang="pt-BR" sz="1000"/>
                        <a:t>para essa fase do Projeto  em Fase Virtual </a:t>
                      </a:r>
                      <a:endParaRPr lang="en-BR" sz="100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algn="l">
                        <a:lnSpc>
                          <a:spcPct val="100000"/>
                        </a:lnSpc>
                        <a:spcAft>
                          <a:spcPts val="1000"/>
                        </a:spcAft>
                      </a:pPr>
                      <a:r>
                        <a:rPr lang="pt-BR" sz="1000"/>
                        <a:t>Micro Indicadores </a:t>
                      </a:r>
                      <a:endParaRPr lang="en-BR" sz="100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algn="l">
                        <a:lnSpc>
                          <a:spcPct val="100000"/>
                        </a:lnSpc>
                        <a:spcAft>
                          <a:spcPts val="1000"/>
                        </a:spcAft>
                      </a:pPr>
                      <a:r>
                        <a:rPr lang="pt-BR" sz="1000"/>
                        <a:t>Periodicidade da Medição</a:t>
                      </a:r>
                      <a:endParaRPr lang="en-BR" sz="1000"/>
                    </a:p>
                    <a:p>
                      <a:pPr algn="l">
                        <a:lnSpc>
                          <a:spcPct val="100000"/>
                        </a:lnSpc>
                        <a:spcAft>
                          <a:spcPts val="1000"/>
                        </a:spcAft>
                      </a:pPr>
                      <a:r>
                        <a:rPr lang="pt-BR" sz="1000"/>
                        <a:t> </a:t>
                      </a:r>
                      <a:endParaRPr lang="en-BR" sz="100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algn="l">
                        <a:lnSpc>
                          <a:spcPct val="100000"/>
                        </a:lnSpc>
                        <a:spcAft>
                          <a:spcPts val="1000"/>
                        </a:spcAft>
                      </a:pPr>
                      <a:r>
                        <a:rPr lang="pt-BR" sz="1000"/>
                        <a:t>Mudanças Necessárias  a partir do Cenário COVID-19</a:t>
                      </a:r>
                      <a:endParaRPr lang="en-BR" sz="100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extLst>
                  <a:ext uri="{0D108BD9-81ED-4DB2-BD59-A6C34878D82A}">
                    <a16:rowId xmlns:a16="http://schemas.microsoft.com/office/drawing/2014/main" val="371502841"/>
                  </a:ext>
                </a:extLst>
              </a:tr>
              <a:tr h="985256">
                <a:tc>
                  <a:txBody>
                    <a:bodyPr/>
                    <a:lstStyle/>
                    <a:p>
                      <a:pPr algn="l">
                        <a:lnSpc>
                          <a:spcPct val="100000"/>
                        </a:lnSpc>
                        <a:spcAft>
                          <a:spcPts val="1000"/>
                        </a:spcAft>
                      </a:pPr>
                      <a:r>
                        <a:rPr lang="pt-BR" sz="1000" dirty="0"/>
                        <a:t>Adesão Juvenil</a:t>
                      </a:r>
                      <a:endParaRPr lang="en-BR" sz="100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7896A"/>
                    </a:solidFill>
                  </a:tcPr>
                </a:tc>
                <a:tc>
                  <a:txBody>
                    <a:bodyPr/>
                    <a:lstStyle/>
                    <a:p>
                      <a:pPr algn="l">
                        <a:lnSpc>
                          <a:spcPct val="100000"/>
                        </a:lnSpc>
                        <a:spcAft>
                          <a:spcPts val="1000"/>
                        </a:spcAft>
                      </a:pPr>
                      <a:r>
                        <a:rPr lang="pt-BR" sz="1000" dirty="0"/>
                        <a:t>70%</a:t>
                      </a:r>
                      <a:endParaRPr lang="en-BR" sz="1000" dirty="0"/>
                    </a:p>
                  </a:txBody>
                  <a:tcPr anchor="ctr">
                    <a:lnL w="12700" cap="flat" cmpd="sng" algn="ctr">
                      <a:solidFill>
                        <a:schemeClr val="bg1"/>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algn="l">
                        <a:lnSpc>
                          <a:spcPct val="100000"/>
                        </a:lnSpc>
                        <a:spcAft>
                          <a:spcPts val="1000"/>
                        </a:spcAft>
                      </a:pPr>
                      <a:r>
                        <a:rPr lang="pt-BR" sz="1000" dirty="0"/>
                        <a:t>100</a:t>
                      </a:r>
                      <a:endParaRPr lang="en-BR" sz="1000" dirty="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marR="90170" algn="l">
                        <a:lnSpc>
                          <a:spcPct val="100000"/>
                        </a:lnSpc>
                        <a:spcAft>
                          <a:spcPts val="1000"/>
                        </a:spcAft>
                      </a:pPr>
                      <a:r>
                        <a:rPr lang="pt-BR" sz="1000"/>
                        <a:t>- Número de jovens que foram contactados </a:t>
                      </a:r>
                      <a:endParaRPr lang="en-BR" sz="1000"/>
                    </a:p>
                    <a:p>
                      <a:pPr algn="l">
                        <a:lnSpc>
                          <a:spcPct val="100000"/>
                        </a:lnSpc>
                        <a:spcAft>
                          <a:spcPts val="1000"/>
                        </a:spcAft>
                      </a:pPr>
                      <a:r>
                        <a:rPr lang="pt-BR" sz="1000"/>
                        <a:t>- Numero de jovens que receberam link  do questionário </a:t>
                      </a:r>
                      <a:endParaRPr lang="en-BR" sz="100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algn="l">
                        <a:lnSpc>
                          <a:spcPct val="100000"/>
                        </a:lnSpc>
                        <a:spcAft>
                          <a:spcPts val="1000"/>
                        </a:spcAft>
                      </a:pPr>
                      <a:r>
                        <a:rPr lang="pt-BR" sz="1000"/>
                        <a:t>Semanal</a:t>
                      </a:r>
                      <a:endParaRPr lang="en-BR" sz="100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marR="89535" algn="l">
                        <a:lnSpc>
                          <a:spcPct val="100000"/>
                        </a:lnSpc>
                        <a:spcAft>
                          <a:spcPts val="1000"/>
                        </a:spcAft>
                      </a:pPr>
                      <a:r>
                        <a:rPr lang="pt-BR" sz="1000" dirty="0"/>
                        <a:t>Somente foram </a:t>
                      </a:r>
                      <a:r>
                        <a:rPr lang="pt-BR" sz="1000" dirty="0" err="1"/>
                        <a:t>contactados</a:t>
                      </a:r>
                      <a:r>
                        <a:rPr lang="pt-BR" sz="1000" dirty="0"/>
                        <a:t> os jovens cujos contatos conseguimos via lideranças locais e Diálogo da Fundação RENOVA</a:t>
                      </a:r>
                      <a:endParaRPr lang="en-BR" sz="1000" dirty="0"/>
                    </a:p>
                    <a:p>
                      <a:pPr algn="l">
                        <a:lnSpc>
                          <a:spcPct val="100000"/>
                        </a:lnSpc>
                        <a:spcAft>
                          <a:spcPts val="1000"/>
                        </a:spcAft>
                      </a:pPr>
                      <a:r>
                        <a:rPr lang="pt-BR" sz="1000" dirty="0"/>
                        <a:t>- Utilizamos de mídias e comunicação.</a:t>
                      </a:r>
                      <a:endParaRPr lang="en-BR" sz="1000" dirty="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extLst>
                  <a:ext uri="{0D108BD9-81ED-4DB2-BD59-A6C34878D82A}">
                    <a16:rowId xmlns:a16="http://schemas.microsoft.com/office/drawing/2014/main" val="1954162993"/>
                  </a:ext>
                </a:extLst>
              </a:tr>
              <a:tr h="382532">
                <a:tc>
                  <a:txBody>
                    <a:bodyPr/>
                    <a:lstStyle/>
                    <a:p>
                      <a:pPr marR="90170" algn="l">
                        <a:lnSpc>
                          <a:spcPct val="100000"/>
                        </a:lnSpc>
                        <a:spcAft>
                          <a:spcPts val="1000"/>
                        </a:spcAft>
                      </a:pPr>
                      <a:r>
                        <a:rPr lang="pt-BR" sz="1000" dirty="0"/>
                        <a:t>Engajamento de lideranças locais </a:t>
                      </a:r>
                      <a:endParaRPr lang="en-BR" sz="100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7896A"/>
                    </a:solidFill>
                  </a:tcPr>
                </a:tc>
                <a:tc>
                  <a:txBody>
                    <a:bodyPr/>
                    <a:lstStyle/>
                    <a:p>
                      <a:pPr algn="l">
                        <a:lnSpc>
                          <a:spcPct val="100000"/>
                        </a:lnSpc>
                        <a:spcAft>
                          <a:spcPts val="1000"/>
                        </a:spcAft>
                      </a:pPr>
                      <a:r>
                        <a:rPr lang="pt-BR" sz="1000"/>
                        <a:t>120%</a:t>
                      </a:r>
                      <a:endParaRPr lang="en-BR" sz="1000"/>
                    </a:p>
                  </a:txBody>
                  <a:tcPr anchor="ctr">
                    <a:lnL w="12700" cap="flat" cmpd="sng" algn="ctr">
                      <a:solidFill>
                        <a:schemeClr val="bg1"/>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algn="l">
                        <a:lnSpc>
                          <a:spcPct val="100000"/>
                        </a:lnSpc>
                        <a:spcAft>
                          <a:spcPts val="1000"/>
                        </a:spcAft>
                      </a:pPr>
                      <a:r>
                        <a:rPr lang="pt-BR" sz="1000"/>
                        <a:t>15 </a:t>
                      </a:r>
                      <a:endParaRPr lang="en-BR" sz="100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marL="89535" marR="90170" algn="l">
                        <a:lnSpc>
                          <a:spcPct val="100000"/>
                        </a:lnSpc>
                        <a:spcAft>
                          <a:spcPts val="1000"/>
                        </a:spcAft>
                      </a:pPr>
                      <a:r>
                        <a:rPr lang="pt-BR" sz="1000"/>
                        <a:t>Mapeamento de Pontos Luminosos</a:t>
                      </a:r>
                      <a:endParaRPr lang="en-BR" sz="100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algn="l">
                        <a:lnSpc>
                          <a:spcPct val="100000"/>
                        </a:lnSpc>
                        <a:spcAft>
                          <a:spcPts val="1000"/>
                        </a:spcAft>
                      </a:pPr>
                      <a:r>
                        <a:rPr lang="pt-BR" sz="1000"/>
                        <a:t>Semanal</a:t>
                      </a:r>
                      <a:endParaRPr lang="en-BR" sz="100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marR="89535" algn="l">
                        <a:lnSpc>
                          <a:spcPct val="100000"/>
                        </a:lnSpc>
                        <a:spcAft>
                          <a:spcPts val="1000"/>
                        </a:spcAft>
                      </a:pPr>
                      <a:r>
                        <a:rPr lang="pt-BR" sz="1000"/>
                        <a:t>Somente as que conseguimos no início do projeto. A partir de mar/20 não foi possível ampliar.</a:t>
                      </a:r>
                      <a:endParaRPr lang="en-BR" sz="100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extLst>
                  <a:ext uri="{0D108BD9-81ED-4DB2-BD59-A6C34878D82A}">
                    <a16:rowId xmlns:a16="http://schemas.microsoft.com/office/drawing/2014/main" val="3603577966"/>
                  </a:ext>
                </a:extLst>
              </a:tr>
              <a:tr h="859247">
                <a:tc>
                  <a:txBody>
                    <a:bodyPr/>
                    <a:lstStyle/>
                    <a:p>
                      <a:pPr marR="90170" algn="l">
                        <a:lnSpc>
                          <a:spcPct val="100000"/>
                        </a:lnSpc>
                        <a:spcAft>
                          <a:spcPts val="1000"/>
                        </a:spcAft>
                      </a:pPr>
                      <a:r>
                        <a:rPr lang="pt-BR" sz="1000" dirty="0"/>
                        <a:t>Participação</a:t>
                      </a:r>
                      <a:endParaRPr lang="en-BR" sz="100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7896A"/>
                    </a:solidFill>
                  </a:tcPr>
                </a:tc>
                <a:tc>
                  <a:txBody>
                    <a:bodyPr/>
                    <a:lstStyle/>
                    <a:p>
                      <a:pPr algn="l">
                        <a:lnSpc>
                          <a:spcPct val="100000"/>
                        </a:lnSpc>
                        <a:spcAft>
                          <a:spcPts val="1000"/>
                        </a:spcAft>
                      </a:pPr>
                      <a:r>
                        <a:rPr lang="pt-BR" sz="1000"/>
                        <a:t>94%</a:t>
                      </a:r>
                      <a:endParaRPr lang="en-BR" sz="1000"/>
                    </a:p>
                  </a:txBody>
                  <a:tcPr anchor="ctr">
                    <a:lnL w="12700" cap="flat" cmpd="sng" algn="ctr">
                      <a:solidFill>
                        <a:schemeClr val="bg1"/>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algn="l">
                        <a:lnSpc>
                          <a:spcPct val="100000"/>
                        </a:lnSpc>
                        <a:spcAft>
                          <a:spcPts val="1000"/>
                        </a:spcAft>
                      </a:pPr>
                      <a:r>
                        <a:rPr lang="pt-BR" sz="1000"/>
                        <a:t>88</a:t>
                      </a:r>
                      <a:endParaRPr lang="en-BR" sz="100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marR="90170" algn="l">
                        <a:lnSpc>
                          <a:spcPct val="100000"/>
                        </a:lnSpc>
                        <a:spcAft>
                          <a:spcPts val="1000"/>
                        </a:spcAft>
                      </a:pPr>
                      <a:r>
                        <a:rPr lang="pt-BR" sz="1000" dirty="0"/>
                        <a:t>Contatos estabelecidos, diálogos, socialização.</a:t>
                      </a:r>
                      <a:endParaRPr lang="en-BR" sz="1000" dirty="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algn="l">
                        <a:lnSpc>
                          <a:spcPct val="100000"/>
                        </a:lnSpc>
                        <a:spcAft>
                          <a:spcPts val="1000"/>
                        </a:spcAft>
                      </a:pPr>
                      <a:r>
                        <a:rPr lang="pt-BR" sz="1000"/>
                        <a:t>Semanal</a:t>
                      </a:r>
                      <a:endParaRPr lang="en-BR" sz="100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marR="89535" algn="l">
                        <a:lnSpc>
                          <a:spcPct val="100000"/>
                        </a:lnSpc>
                        <a:spcAft>
                          <a:spcPts val="1000"/>
                        </a:spcAft>
                      </a:pPr>
                      <a:r>
                        <a:rPr lang="pt-BR" sz="1000"/>
                        <a:t>Somente foram contactados os jovens cujos contatos conseguimos via lideranças locais e/ou Diálogos RENOVA, enfrentando as limitações pelo uso de internet e recursos financeiros em adquiri-los.</a:t>
                      </a:r>
                      <a:endParaRPr lang="en-BR" sz="100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extLst>
                  <a:ext uri="{0D108BD9-81ED-4DB2-BD59-A6C34878D82A}">
                    <a16:rowId xmlns:a16="http://schemas.microsoft.com/office/drawing/2014/main" val="14523426"/>
                  </a:ext>
                </a:extLst>
              </a:tr>
              <a:tr h="859247">
                <a:tc>
                  <a:txBody>
                    <a:bodyPr/>
                    <a:lstStyle/>
                    <a:p>
                      <a:pPr marR="90170" algn="l">
                        <a:lnSpc>
                          <a:spcPct val="100000"/>
                        </a:lnSpc>
                        <a:spcAft>
                          <a:spcPts val="1000"/>
                        </a:spcAft>
                      </a:pPr>
                      <a:r>
                        <a:rPr lang="pt-BR" sz="1000" dirty="0"/>
                        <a:t>Oportunidade</a:t>
                      </a:r>
                      <a:endParaRPr lang="en-BR" sz="100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7896A"/>
                    </a:solidFill>
                  </a:tcPr>
                </a:tc>
                <a:tc>
                  <a:txBody>
                    <a:bodyPr/>
                    <a:lstStyle/>
                    <a:p>
                      <a:pPr algn="l">
                        <a:lnSpc>
                          <a:spcPct val="100000"/>
                        </a:lnSpc>
                        <a:spcAft>
                          <a:spcPts val="1000"/>
                        </a:spcAft>
                      </a:pPr>
                      <a:r>
                        <a:rPr lang="pt-BR" sz="1000"/>
                        <a:t>Não se aplica</a:t>
                      </a:r>
                      <a:endParaRPr lang="en-BR" sz="1000"/>
                    </a:p>
                  </a:txBody>
                  <a:tcPr anchor="ctr">
                    <a:lnL w="12700" cap="flat" cmpd="sng" algn="ctr">
                      <a:solidFill>
                        <a:schemeClr val="bg1"/>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algn="l">
                        <a:lnSpc>
                          <a:spcPct val="100000"/>
                        </a:lnSpc>
                        <a:spcAft>
                          <a:spcPts val="1000"/>
                        </a:spcAft>
                      </a:pPr>
                      <a:r>
                        <a:rPr lang="pt-BR" sz="1000"/>
                        <a:t>88</a:t>
                      </a:r>
                      <a:endParaRPr lang="en-BR" sz="100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marR="90170" algn="l">
                        <a:lnSpc>
                          <a:spcPct val="100000"/>
                        </a:lnSpc>
                        <a:spcAft>
                          <a:spcPts val="1000"/>
                        </a:spcAft>
                      </a:pPr>
                      <a:r>
                        <a:rPr lang="pt-BR" sz="1000"/>
                        <a:t>Sensibilização, encantamento e adesão | envolvimento com outros jovens, compartilhar ideias e projetos.</a:t>
                      </a:r>
                      <a:endParaRPr lang="en-BR" sz="100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algn="l">
                        <a:lnSpc>
                          <a:spcPct val="100000"/>
                        </a:lnSpc>
                        <a:spcAft>
                          <a:spcPts val="1000"/>
                        </a:spcAft>
                      </a:pPr>
                      <a:r>
                        <a:rPr lang="pt-BR" sz="1000"/>
                        <a:t>Semanal</a:t>
                      </a:r>
                      <a:endParaRPr lang="en-BR" sz="100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marR="89535" algn="l">
                        <a:lnSpc>
                          <a:spcPct val="100000"/>
                        </a:lnSpc>
                        <a:spcAft>
                          <a:spcPts val="1000"/>
                        </a:spcAft>
                      </a:pPr>
                      <a:r>
                        <a:rPr lang="pt-BR" sz="1000" dirty="0"/>
                        <a:t>Não tivemos oportunidade de realizar oficinas presenciais.</a:t>
                      </a:r>
                      <a:endParaRPr lang="en-BR" sz="1000" dirty="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extLst>
                  <a:ext uri="{0D108BD9-81ED-4DB2-BD59-A6C34878D82A}">
                    <a16:rowId xmlns:a16="http://schemas.microsoft.com/office/drawing/2014/main" val="3654206985"/>
                  </a:ext>
                </a:extLst>
              </a:tr>
              <a:tr h="685357">
                <a:tc>
                  <a:txBody>
                    <a:bodyPr/>
                    <a:lstStyle/>
                    <a:p>
                      <a:pPr marR="90170" algn="l">
                        <a:lnSpc>
                          <a:spcPct val="100000"/>
                        </a:lnSpc>
                        <a:spcAft>
                          <a:spcPts val="1000"/>
                        </a:spcAft>
                      </a:pPr>
                      <a:r>
                        <a:rPr lang="pt-BR" sz="1000" dirty="0"/>
                        <a:t>Mapeamento Juvenil </a:t>
                      </a:r>
                      <a:endParaRPr lang="en-BR" sz="100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7896A"/>
                    </a:solidFill>
                  </a:tcPr>
                </a:tc>
                <a:tc>
                  <a:txBody>
                    <a:bodyPr/>
                    <a:lstStyle/>
                    <a:p>
                      <a:pPr algn="l">
                        <a:lnSpc>
                          <a:spcPct val="100000"/>
                        </a:lnSpc>
                        <a:spcAft>
                          <a:spcPts val="1000"/>
                        </a:spcAft>
                      </a:pPr>
                      <a:r>
                        <a:rPr lang="pt-BR" sz="1000"/>
                        <a:t>88%</a:t>
                      </a:r>
                      <a:endParaRPr lang="en-BR" sz="1000"/>
                    </a:p>
                  </a:txBody>
                  <a:tcPr anchor="ctr">
                    <a:lnL w="12700" cap="flat" cmpd="sng" algn="ctr">
                      <a:solidFill>
                        <a:schemeClr val="bg1"/>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algn="l">
                        <a:lnSpc>
                          <a:spcPct val="100000"/>
                        </a:lnSpc>
                        <a:spcAft>
                          <a:spcPts val="1000"/>
                        </a:spcAft>
                      </a:pPr>
                      <a:r>
                        <a:rPr lang="pt-BR" sz="1000"/>
                        <a:t>88</a:t>
                      </a:r>
                      <a:endParaRPr lang="en-BR" sz="100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marR="90170" algn="l">
                        <a:lnSpc>
                          <a:spcPct val="100000"/>
                        </a:lnSpc>
                        <a:spcAft>
                          <a:spcPts val="1000"/>
                        </a:spcAft>
                      </a:pPr>
                      <a:r>
                        <a:rPr lang="pt-BR" sz="1000"/>
                        <a:t>Interesse e curiosidade dos jovens, valorização da comunidade, mudança de paradigma.</a:t>
                      </a:r>
                      <a:endParaRPr lang="en-BR" sz="100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algn="l">
                        <a:lnSpc>
                          <a:spcPct val="100000"/>
                        </a:lnSpc>
                        <a:spcAft>
                          <a:spcPts val="1000"/>
                        </a:spcAft>
                      </a:pPr>
                      <a:r>
                        <a:rPr lang="pt-BR" sz="1000"/>
                        <a:t>Semanal</a:t>
                      </a:r>
                      <a:endParaRPr lang="en-BR" sz="100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marR="89535" algn="l">
                        <a:lnSpc>
                          <a:spcPct val="100000"/>
                        </a:lnSpc>
                        <a:spcAft>
                          <a:spcPts val="1000"/>
                        </a:spcAft>
                      </a:pPr>
                      <a:r>
                        <a:rPr lang="pt-BR" sz="1000" dirty="0"/>
                        <a:t>Panorâmica do território somente a partir do olhar dos jovens e dados secundários</a:t>
                      </a:r>
                      <a:endParaRPr lang="en-BR" sz="1000" dirty="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extLst>
                  <a:ext uri="{0D108BD9-81ED-4DB2-BD59-A6C34878D82A}">
                    <a16:rowId xmlns:a16="http://schemas.microsoft.com/office/drawing/2014/main" val="2485997683"/>
                  </a:ext>
                </a:extLst>
              </a:tr>
              <a:tr h="937373">
                <a:tc>
                  <a:txBody>
                    <a:bodyPr/>
                    <a:lstStyle/>
                    <a:p>
                      <a:pPr marR="90170" algn="l">
                        <a:lnSpc>
                          <a:spcPct val="100000"/>
                        </a:lnSpc>
                        <a:spcAft>
                          <a:spcPts val="1000"/>
                        </a:spcAft>
                      </a:pPr>
                      <a:r>
                        <a:rPr lang="pt-BR" sz="1000" dirty="0"/>
                        <a:t>Protagonismo </a:t>
                      </a:r>
                      <a:endParaRPr lang="en-BR" sz="100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7896A"/>
                    </a:solidFill>
                  </a:tcPr>
                </a:tc>
                <a:tc>
                  <a:txBody>
                    <a:bodyPr/>
                    <a:lstStyle/>
                    <a:p>
                      <a:pPr algn="l">
                        <a:lnSpc>
                          <a:spcPct val="100000"/>
                        </a:lnSpc>
                        <a:spcAft>
                          <a:spcPts val="1000"/>
                        </a:spcAft>
                      </a:pPr>
                      <a:r>
                        <a:rPr lang="pt-BR" sz="1000"/>
                        <a:t>88%</a:t>
                      </a:r>
                      <a:endParaRPr lang="en-BR" sz="1000"/>
                    </a:p>
                  </a:txBody>
                  <a:tcPr anchor="ctr">
                    <a:lnL w="12700" cap="flat" cmpd="sng" algn="ctr">
                      <a:solidFill>
                        <a:schemeClr val="bg1"/>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algn="l">
                        <a:lnSpc>
                          <a:spcPct val="100000"/>
                        </a:lnSpc>
                        <a:spcAft>
                          <a:spcPts val="1000"/>
                        </a:spcAft>
                      </a:pPr>
                      <a:r>
                        <a:rPr lang="pt-BR" sz="1000"/>
                        <a:t>88</a:t>
                      </a:r>
                      <a:endParaRPr lang="en-BR" sz="100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marR="90170" algn="l">
                        <a:lnSpc>
                          <a:spcPct val="100000"/>
                        </a:lnSpc>
                        <a:spcAft>
                          <a:spcPts val="1000"/>
                        </a:spcAft>
                      </a:pPr>
                      <a:r>
                        <a:rPr lang="pt-BR" sz="1000"/>
                        <a:t>Mudança de práticas, </a:t>
                      </a:r>
                      <a:endParaRPr lang="en-BR" sz="1000"/>
                    </a:p>
                    <a:p>
                      <a:pPr marR="90170" algn="l">
                        <a:lnSpc>
                          <a:spcPct val="100000"/>
                        </a:lnSpc>
                        <a:spcAft>
                          <a:spcPts val="1000"/>
                        </a:spcAft>
                      </a:pPr>
                      <a:r>
                        <a:rPr lang="pt-BR" sz="1000"/>
                        <a:t>Integração de olhares,</a:t>
                      </a:r>
                      <a:endParaRPr lang="en-BR" sz="1000"/>
                    </a:p>
                    <a:p>
                      <a:pPr marR="90170" algn="l">
                        <a:lnSpc>
                          <a:spcPct val="100000"/>
                        </a:lnSpc>
                        <a:spcAft>
                          <a:spcPts val="1000"/>
                        </a:spcAft>
                      </a:pPr>
                      <a:r>
                        <a:rPr lang="pt-BR" sz="1000"/>
                        <a:t>Vivência de percepção, mobilização.</a:t>
                      </a:r>
                      <a:endParaRPr lang="en-BR" sz="100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algn="l">
                        <a:lnSpc>
                          <a:spcPct val="100000"/>
                        </a:lnSpc>
                        <a:spcAft>
                          <a:spcPts val="1000"/>
                        </a:spcAft>
                      </a:pPr>
                      <a:r>
                        <a:rPr lang="pt-BR" sz="1000"/>
                        <a:t>Semanal</a:t>
                      </a:r>
                      <a:endParaRPr lang="en-BR" sz="100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tc>
                  <a:txBody>
                    <a:bodyPr/>
                    <a:lstStyle/>
                    <a:p>
                      <a:pPr marR="89535" algn="l">
                        <a:lnSpc>
                          <a:spcPct val="100000"/>
                        </a:lnSpc>
                        <a:spcAft>
                          <a:spcPts val="1000"/>
                        </a:spcAft>
                      </a:pPr>
                      <a:r>
                        <a:rPr lang="pt-BR" sz="1000" dirty="0"/>
                        <a:t>Práticas e transformações relatadas apenas no âmbito individual</a:t>
                      </a:r>
                      <a:endParaRPr lang="en-BR" sz="1000" dirty="0"/>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solidFill>
                      <a:srgbClr val="FCFFFC"/>
                    </a:solidFill>
                  </a:tcPr>
                </a:tc>
                <a:extLst>
                  <a:ext uri="{0D108BD9-81ED-4DB2-BD59-A6C34878D82A}">
                    <a16:rowId xmlns:a16="http://schemas.microsoft.com/office/drawing/2014/main" val="3695883709"/>
                  </a:ext>
                </a:extLst>
              </a:tr>
            </a:tbl>
          </a:graphicData>
        </a:graphic>
      </p:graphicFrame>
    </p:spTree>
    <p:extLst>
      <p:ext uri="{BB962C8B-B14F-4D97-AF65-F5344CB8AC3E}">
        <p14:creationId xmlns:p14="http://schemas.microsoft.com/office/powerpoint/2010/main" val="22308215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EFF1E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217877C-33BC-C145-85D8-AEAECF1605AA}"/>
              </a:ext>
            </a:extLst>
          </p:cNvPr>
          <p:cNvSpPr/>
          <p:nvPr/>
        </p:nvSpPr>
        <p:spPr>
          <a:xfrm>
            <a:off x="-199505" y="-249382"/>
            <a:ext cx="12568843" cy="7315200"/>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Picture Placeholder 9">
            <a:extLst>
              <a:ext uri="{FF2B5EF4-FFF2-40B4-BE49-F238E27FC236}">
                <a16:creationId xmlns:a16="http://schemas.microsoft.com/office/drawing/2014/main" id="{B5DC9FA6-8E15-F14A-9A25-2750A82FA38E}"/>
              </a:ext>
            </a:extLst>
          </p:cNvPr>
          <p:cNvSpPr txBox="1">
            <a:spLocks/>
          </p:cNvSpPr>
          <p:nvPr/>
        </p:nvSpPr>
        <p:spPr>
          <a:xfrm>
            <a:off x="946659" y="390875"/>
            <a:ext cx="4495060" cy="3634159"/>
          </a:xfrm>
          <a:prstGeom prst="rect">
            <a:avLst/>
          </a:prstGeom>
          <a:pattFill prst="pct5">
            <a:fgClr>
              <a:srgbClr val="F7896A"/>
            </a:fgClr>
            <a:bgClr>
              <a:srgbClr val="5E347E"/>
            </a:bgClr>
          </a:pattFill>
        </p:spPr>
      </p:sp>
      <p:sp>
        <p:nvSpPr>
          <p:cNvPr id="6" name="Picture Placeholder 9">
            <a:extLst>
              <a:ext uri="{FF2B5EF4-FFF2-40B4-BE49-F238E27FC236}">
                <a16:creationId xmlns:a16="http://schemas.microsoft.com/office/drawing/2014/main" id="{B607B5CD-58BA-8F41-923A-8898009C1396}"/>
              </a:ext>
            </a:extLst>
          </p:cNvPr>
          <p:cNvSpPr txBox="1">
            <a:spLocks/>
          </p:cNvSpPr>
          <p:nvPr/>
        </p:nvSpPr>
        <p:spPr>
          <a:xfrm>
            <a:off x="6788659" y="2918175"/>
            <a:ext cx="4495060" cy="3634159"/>
          </a:xfrm>
          <a:prstGeom prst="rect">
            <a:avLst/>
          </a:prstGeom>
          <a:pattFill prst="pct5">
            <a:fgClr>
              <a:srgbClr val="F7896A"/>
            </a:fgClr>
            <a:bgClr>
              <a:srgbClr val="5E347E"/>
            </a:bgClr>
          </a:pattFill>
        </p:spPr>
      </p:sp>
      <p:grpSp>
        <p:nvGrpSpPr>
          <p:cNvPr id="5" name="Group 4">
            <a:extLst>
              <a:ext uri="{FF2B5EF4-FFF2-40B4-BE49-F238E27FC236}">
                <a16:creationId xmlns:a16="http://schemas.microsoft.com/office/drawing/2014/main" id="{7FB10D3A-EC5D-6141-9D26-90C31080A289}"/>
              </a:ext>
            </a:extLst>
          </p:cNvPr>
          <p:cNvGrpSpPr/>
          <p:nvPr/>
        </p:nvGrpSpPr>
        <p:grpSpPr>
          <a:xfrm>
            <a:off x="1435099" y="819150"/>
            <a:ext cx="9321801" cy="5219700"/>
            <a:chOff x="1435099" y="819150"/>
            <a:chExt cx="9321801" cy="5219700"/>
          </a:xfrm>
        </p:grpSpPr>
        <p:sp>
          <p:nvSpPr>
            <p:cNvPr id="4" name="Rectangle 3">
              <a:extLst>
                <a:ext uri="{FF2B5EF4-FFF2-40B4-BE49-F238E27FC236}">
                  <a16:creationId xmlns:a16="http://schemas.microsoft.com/office/drawing/2014/main" id="{49F54730-BC3D-6042-A91B-045258E5E390}"/>
                </a:ext>
              </a:extLst>
            </p:cNvPr>
            <p:cNvSpPr/>
            <p:nvPr/>
          </p:nvSpPr>
          <p:spPr>
            <a:xfrm>
              <a:off x="1435099" y="819150"/>
              <a:ext cx="9321801" cy="5219700"/>
            </a:xfrm>
            <a:prstGeom prst="rect">
              <a:avLst/>
            </a:prstGeom>
            <a:solidFill>
              <a:srgbClr val="EFF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2" name="Imagem 3">
              <a:extLst>
                <a:ext uri="{FF2B5EF4-FFF2-40B4-BE49-F238E27FC236}">
                  <a16:creationId xmlns:a16="http://schemas.microsoft.com/office/drawing/2014/main" id="{44243883-2236-3649-A072-84DDCD288DAC}"/>
                </a:ext>
              </a:extLst>
            </p:cNvPr>
            <p:cNvPicPr/>
            <p:nvPr/>
          </p:nvPicPr>
          <p:blipFill rotWithShape="1">
            <a:blip r:embed="rId2"/>
            <a:srcRect b="10258"/>
            <a:stretch/>
          </p:blipFill>
          <p:spPr>
            <a:xfrm>
              <a:off x="3358977" y="945515"/>
              <a:ext cx="5474045" cy="4966970"/>
            </a:xfrm>
            <a:prstGeom prst="rect">
              <a:avLst/>
            </a:prstGeom>
          </p:spPr>
        </p:pic>
      </p:grpSp>
    </p:spTree>
    <p:extLst>
      <p:ext uri="{BB962C8B-B14F-4D97-AF65-F5344CB8AC3E}">
        <p14:creationId xmlns:p14="http://schemas.microsoft.com/office/powerpoint/2010/main" val="24127906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980EF28-213F-3445-99F1-1915EA4BD950}"/>
              </a:ext>
            </a:extLst>
          </p:cNvPr>
          <p:cNvPicPr>
            <a:picLocks noChangeAspect="1"/>
          </p:cNvPicPr>
          <p:nvPr/>
        </p:nvPicPr>
        <p:blipFill>
          <a:blip r:embed="rId2"/>
          <a:stretch>
            <a:fillRect/>
          </a:stretch>
        </p:blipFill>
        <p:spPr>
          <a:xfrm>
            <a:off x="1231900" y="2159000"/>
            <a:ext cx="1803400" cy="2740461"/>
          </a:xfrm>
          <a:prstGeom prst="rect">
            <a:avLst/>
          </a:prstGeom>
        </p:spPr>
      </p:pic>
      <p:pic>
        <p:nvPicPr>
          <p:cNvPr id="3" name="Picture 2">
            <a:extLst>
              <a:ext uri="{FF2B5EF4-FFF2-40B4-BE49-F238E27FC236}">
                <a16:creationId xmlns:a16="http://schemas.microsoft.com/office/drawing/2014/main" id="{9C1BCEA6-24E1-D04C-9ACC-F062070E54A4}"/>
              </a:ext>
            </a:extLst>
          </p:cNvPr>
          <p:cNvPicPr>
            <a:picLocks noChangeAspect="1"/>
          </p:cNvPicPr>
          <p:nvPr/>
        </p:nvPicPr>
        <p:blipFill>
          <a:blip r:embed="rId3"/>
          <a:stretch>
            <a:fillRect/>
          </a:stretch>
        </p:blipFill>
        <p:spPr>
          <a:xfrm>
            <a:off x="4318000" y="2735480"/>
            <a:ext cx="2899789" cy="1099920"/>
          </a:xfrm>
          <a:prstGeom prst="rect">
            <a:avLst/>
          </a:prstGeom>
        </p:spPr>
      </p:pic>
      <p:pic>
        <p:nvPicPr>
          <p:cNvPr id="5" name="Picture 4" descr="A picture containing text&#10;&#10;Description automatically generated">
            <a:extLst>
              <a:ext uri="{FF2B5EF4-FFF2-40B4-BE49-F238E27FC236}">
                <a16:creationId xmlns:a16="http://schemas.microsoft.com/office/drawing/2014/main" id="{594BBE7A-C03D-D147-8C96-77FA517AA2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78702" y="1308100"/>
            <a:ext cx="6411743" cy="6858000"/>
          </a:xfrm>
          <a:prstGeom prst="rect">
            <a:avLst/>
          </a:prstGeom>
        </p:spPr>
      </p:pic>
      <p:sp>
        <p:nvSpPr>
          <p:cNvPr id="6" name="TextBox 5">
            <a:extLst>
              <a:ext uri="{FF2B5EF4-FFF2-40B4-BE49-F238E27FC236}">
                <a16:creationId xmlns:a16="http://schemas.microsoft.com/office/drawing/2014/main" id="{9221952B-B619-8746-8D38-2955D91FC9D9}"/>
              </a:ext>
            </a:extLst>
          </p:cNvPr>
          <p:cNvSpPr txBox="1"/>
          <p:nvPr/>
        </p:nvSpPr>
        <p:spPr>
          <a:xfrm>
            <a:off x="1045049" y="774700"/>
            <a:ext cx="2494594" cy="769441"/>
          </a:xfrm>
          <a:prstGeom prst="rect">
            <a:avLst/>
          </a:prstGeom>
          <a:noFill/>
        </p:spPr>
        <p:txBody>
          <a:bodyPr wrap="none" rtlCol="0">
            <a:spAutoFit/>
          </a:bodyPr>
          <a:lstStyle/>
          <a:p>
            <a:r>
              <a:rPr lang="en-ID" sz="4400" dirty="0" err="1">
                <a:solidFill>
                  <a:srgbClr val="5E347E"/>
                </a:solidFill>
                <a:latin typeface="Fira Sans Medium" panose="020B0603050000020004" pitchFamily="34" charset="0"/>
                <a:ea typeface="Roboto" panose="02000000000000000000" pitchFamily="2" charset="0"/>
              </a:rPr>
              <a:t>Contatos</a:t>
            </a:r>
            <a:endParaRPr lang="en-ID" sz="4400" dirty="0">
              <a:solidFill>
                <a:srgbClr val="5E347E"/>
              </a:solidFill>
              <a:latin typeface="Fira Sans Medium" panose="020B0603050000020004" pitchFamily="34" charset="0"/>
              <a:ea typeface="Roboto" panose="02000000000000000000" pitchFamily="2" charset="0"/>
            </a:endParaRPr>
          </a:p>
        </p:txBody>
      </p:sp>
    </p:spTree>
    <p:extLst>
      <p:ext uri="{BB962C8B-B14F-4D97-AF65-F5344CB8AC3E}">
        <p14:creationId xmlns:p14="http://schemas.microsoft.com/office/powerpoint/2010/main" val="38083898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5F86D88F-6D73-4748-9B4B-7979DEF1FC77}"/>
              </a:ext>
            </a:extLst>
          </p:cNvPr>
          <p:cNvSpPr/>
          <p:nvPr/>
        </p:nvSpPr>
        <p:spPr>
          <a:xfrm>
            <a:off x="-199505" y="-249382"/>
            <a:ext cx="12568843" cy="7315200"/>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29" name="Picture 28">
            <a:extLst>
              <a:ext uri="{FF2B5EF4-FFF2-40B4-BE49-F238E27FC236}">
                <a16:creationId xmlns:a16="http://schemas.microsoft.com/office/drawing/2014/main" id="{1B2BE223-BE1C-1047-96F7-57A724EF250A}"/>
              </a:ext>
            </a:extLst>
          </p:cNvPr>
          <p:cNvPicPr>
            <a:picLocks noChangeAspect="1"/>
          </p:cNvPicPr>
          <p:nvPr/>
        </p:nvPicPr>
        <p:blipFill>
          <a:blip r:embed="rId2"/>
          <a:stretch>
            <a:fillRect/>
          </a:stretch>
        </p:blipFill>
        <p:spPr>
          <a:xfrm>
            <a:off x="4353224" y="2475964"/>
            <a:ext cx="3365789" cy="876300"/>
          </a:xfrm>
          <a:prstGeom prst="rect">
            <a:avLst/>
          </a:prstGeom>
        </p:spPr>
      </p:pic>
      <p:sp>
        <p:nvSpPr>
          <p:cNvPr id="30" name="TextBox 29">
            <a:extLst>
              <a:ext uri="{FF2B5EF4-FFF2-40B4-BE49-F238E27FC236}">
                <a16:creationId xmlns:a16="http://schemas.microsoft.com/office/drawing/2014/main" id="{0AE2C921-75C7-9E4D-9E5B-3CD72851EC8D}"/>
              </a:ext>
            </a:extLst>
          </p:cNvPr>
          <p:cNvSpPr txBox="1"/>
          <p:nvPr/>
        </p:nvSpPr>
        <p:spPr>
          <a:xfrm>
            <a:off x="4009344" y="4873104"/>
            <a:ext cx="3709669" cy="318036"/>
          </a:xfrm>
          <a:prstGeom prst="rect">
            <a:avLst/>
          </a:prstGeom>
          <a:noFill/>
        </p:spPr>
        <p:txBody>
          <a:bodyPr wrap="square" rtlCol="0">
            <a:spAutoFit/>
          </a:bodyPr>
          <a:lstStyle/>
          <a:p>
            <a:pPr algn="ctr">
              <a:lnSpc>
                <a:spcPct val="150000"/>
              </a:lnSpc>
            </a:pPr>
            <a:r>
              <a:rPr lang="en-ID" sz="1100" spc="600" dirty="0" err="1">
                <a:solidFill>
                  <a:schemeClr val="bg1"/>
                </a:solidFill>
                <a:latin typeface="Roboto" panose="02000000000000000000" pitchFamily="2" charset="0"/>
                <a:ea typeface="Roboto" panose="02000000000000000000" pitchFamily="2" charset="0"/>
                <a:cs typeface="Ebrima" panose="02000000000000000000" pitchFamily="2" charset="0"/>
              </a:rPr>
              <a:t>www.cpcd.org.br</a:t>
            </a:r>
            <a:endParaRPr lang="en-ID" sz="1100" spc="600" dirty="0">
              <a:solidFill>
                <a:schemeClr val="bg1"/>
              </a:solidFill>
              <a:latin typeface="Roboto" panose="02000000000000000000" pitchFamily="2" charset="0"/>
              <a:ea typeface="Roboto" panose="02000000000000000000" pitchFamily="2" charset="0"/>
              <a:cs typeface="Ebrima" panose="02000000000000000000" pitchFamily="2" charset="0"/>
            </a:endParaRPr>
          </a:p>
        </p:txBody>
      </p:sp>
      <p:pic>
        <p:nvPicPr>
          <p:cNvPr id="2" name="Picture 1">
            <a:extLst>
              <a:ext uri="{FF2B5EF4-FFF2-40B4-BE49-F238E27FC236}">
                <a16:creationId xmlns:a16="http://schemas.microsoft.com/office/drawing/2014/main" id="{0D4BC954-32F5-544A-9448-191B9D400864}"/>
              </a:ext>
            </a:extLst>
          </p:cNvPr>
          <p:cNvPicPr>
            <a:picLocks noChangeAspect="1"/>
          </p:cNvPicPr>
          <p:nvPr/>
        </p:nvPicPr>
        <p:blipFill>
          <a:blip r:embed="rId3"/>
          <a:stretch>
            <a:fillRect/>
          </a:stretch>
        </p:blipFill>
        <p:spPr>
          <a:xfrm>
            <a:off x="4664028" y="5364379"/>
            <a:ext cx="2359072" cy="180599"/>
          </a:xfrm>
          <a:prstGeom prst="rect">
            <a:avLst/>
          </a:prstGeom>
        </p:spPr>
      </p:pic>
    </p:spTree>
    <p:extLst>
      <p:ext uri="{BB962C8B-B14F-4D97-AF65-F5344CB8AC3E}">
        <p14:creationId xmlns:p14="http://schemas.microsoft.com/office/powerpoint/2010/main" val="36563526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8FF9BE0-B582-1642-AFCB-911217AD876F}"/>
              </a:ext>
            </a:extLst>
          </p:cNvPr>
          <p:cNvSpPr txBox="1"/>
          <p:nvPr/>
        </p:nvSpPr>
        <p:spPr>
          <a:xfrm>
            <a:off x="3176708" y="1773238"/>
            <a:ext cx="5363391" cy="538609"/>
          </a:xfrm>
          <a:prstGeom prst="rect">
            <a:avLst/>
          </a:prstGeom>
          <a:noFill/>
        </p:spPr>
        <p:txBody>
          <a:bodyPr wrap="none" rtlCol="0">
            <a:spAutoFit/>
          </a:bodyPr>
          <a:lstStyle/>
          <a:p>
            <a:pPr algn="ctr"/>
            <a:r>
              <a:rPr lang="en-BR" dirty="0"/>
              <a:t>Templates extras para auxilio de expansão do material. </a:t>
            </a:r>
          </a:p>
          <a:p>
            <a:pPr algn="ctr"/>
            <a:r>
              <a:rPr lang="en-BR" sz="1100" dirty="0"/>
              <a:t>Excluir do documento final</a:t>
            </a:r>
          </a:p>
        </p:txBody>
      </p:sp>
      <p:sp>
        <p:nvSpPr>
          <p:cNvPr id="3" name="Down Arrow 2">
            <a:extLst>
              <a:ext uri="{FF2B5EF4-FFF2-40B4-BE49-F238E27FC236}">
                <a16:creationId xmlns:a16="http://schemas.microsoft.com/office/drawing/2014/main" id="{EEE1938F-6D6F-D54A-9B6C-CDF25F4E8917}"/>
              </a:ext>
            </a:extLst>
          </p:cNvPr>
          <p:cNvSpPr/>
          <p:nvPr/>
        </p:nvSpPr>
        <p:spPr>
          <a:xfrm>
            <a:off x="5384369" y="2698016"/>
            <a:ext cx="1140031" cy="2301572"/>
          </a:xfrm>
          <a:prstGeom prst="downArrow">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R"/>
          </a:p>
        </p:txBody>
      </p:sp>
    </p:spTree>
    <p:extLst>
      <p:ext uri="{BB962C8B-B14F-4D97-AF65-F5344CB8AC3E}">
        <p14:creationId xmlns:p14="http://schemas.microsoft.com/office/powerpoint/2010/main" val="6277082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3E9347D3-F87A-174C-A7E5-0A547C4C7F1F}"/>
              </a:ext>
            </a:extLst>
          </p:cNvPr>
          <p:cNvGraphicFramePr>
            <a:graphicFrameLocks noGrp="1"/>
          </p:cNvGraphicFramePr>
          <p:nvPr/>
        </p:nvGraphicFramePr>
        <p:xfrm>
          <a:off x="1076959" y="1363286"/>
          <a:ext cx="9805325" cy="4968103"/>
        </p:xfrm>
        <a:graphic>
          <a:graphicData uri="http://schemas.openxmlformats.org/drawingml/2006/table">
            <a:tbl>
              <a:tblPr firstRow="1" bandRow="1">
                <a:tableStyleId>{5C22544A-7EE6-4342-B048-85BDC9FD1C3A}</a:tableStyleId>
              </a:tblPr>
              <a:tblGrid>
                <a:gridCol w="1961065">
                  <a:extLst>
                    <a:ext uri="{9D8B030D-6E8A-4147-A177-3AD203B41FA5}">
                      <a16:colId xmlns:a16="http://schemas.microsoft.com/office/drawing/2014/main" val="648765447"/>
                    </a:ext>
                  </a:extLst>
                </a:gridCol>
                <a:gridCol w="1961065">
                  <a:extLst>
                    <a:ext uri="{9D8B030D-6E8A-4147-A177-3AD203B41FA5}">
                      <a16:colId xmlns:a16="http://schemas.microsoft.com/office/drawing/2014/main" val="332098135"/>
                    </a:ext>
                  </a:extLst>
                </a:gridCol>
                <a:gridCol w="1961065">
                  <a:extLst>
                    <a:ext uri="{9D8B030D-6E8A-4147-A177-3AD203B41FA5}">
                      <a16:colId xmlns:a16="http://schemas.microsoft.com/office/drawing/2014/main" val="3450281770"/>
                    </a:ext>
                  </a:extLst>
                </a:gridCol>
                <a:gridCol w="1961065">
                  <a:extLst>
                    <a:ext uri="{9D8B030D-6E8A-4147-A177-3AD203B41FA5}">
                      <a16:colId xmlns:a16="http://schemas.microsoft.com/office/drawing/2014/main" val="2441515958"/>
                    </a:ext>
                  </a:extLst>
                </a:gridCol>
                <a:gridCol w="1961065">
                  <a:extLst>
                    <a:ext uri="{9D8B030D-6E8A-4147-A177-3AD203B41FA5}">
                      <a16:colId xmlns:a16="http://schemas.microsoft.com/office/drawing/2014/main" val="1701193338"/>
                    </a:ext>
                  </a:extLst>
                </a:gridCol>
              </a:tblGrid>
              <a:tr h="615143">
                <a:tc>
                  <a:txBody>
                    <a:bodyPr/>
                    <a:lstStyle/>
                    <a:p>
                      <a:pPr algn="ctr"/>
                      <a:r>
                        <a:rPr lang="en-BR" dirty="0"/>
                        <a:t>Texto Principal</a:t>
                      </a:r>
                    </a:p>
                  </a:txBody>
                  <a:tcPr anchor="ctr">
                    <a:solidFill>
                      <a:srgbClr val="5E347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BR" dirty="0"/>
                        <a:t>Texto Principal</a:t>
                      </a:r>
                    </a:p>
                  </a:txBody>
                  <a:tcPr anchor="ctr">
                    <a:lnB w="12700" cap="flat" cmpd="sng" algn="ctr">
                      <a:solidFill>
                        <a:srgbClr val="5E347E"/>
                      </a:solidFill>
                      <a:prstDash val="solid"/>
                      <a:round/>
                      <a:headEnd type="none" w="med" len="med"/>
                      <a:tailEnd type="none" w="med" len="med"/>
                    </a:lnB>
                    <a:solidFill>
                      <a:srgbClr val="5E347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BR" dirty="0"/>
                        <a:t>Texto Principal</a:t>
                      </a:r>
                    </a:p>
                  </a:txBody>
                  <a:tcPr anchor="ctr">
                    <a:lnB w="12700" cap="flat" cmpd="sng" algn="ctr">
                      <a:solidFill>
                        <a:srgbClr val="5E347E"/>
                      </a:solidFill>
                      <a:prstDash val="solid"/>
                      <a:round/>
                      <a:headEnd type="none" w="med" len="med"/>
                      <a:tailEnd type="none" w="med" len="med"/>
                    </a:lnB>
                    <a:solidFill>
                      <a:srgbClr val="5E347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BR" dirty="0"/>
                        <a:t>Texto Principal</a:t>
                      </a:r>
                    </a:p>
                  </a:txBody>
                  <a:tcPr anchor="ctr">
                    <a:lnB w="12700" cap="flat" cmpd="sng" algn="ctr">
                      <a:solidFill>
                        <a:srgbClr val="5E347E"/>
                      </a:solidFill>
                      <a:prstDash val="solid"/>
                      <a:round/>
                      <a:headEnd type="none" w="med" len="med"/>
                      <a:tailEnd type="none" w="med" len="med"/>
                    </a:lnB>
                    <a:solidFill>
                      <a:srgbClr val="5E347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BR" dirty="0"/>
                        <a:t>Texto Principal</a:t>
                      </a:r>
                    </a:p>
                  </a:txBody>
                  <a:tcPr anchor="ctr">
                    <a:lnB w="12700" cap="flat" cmpd="sng" algn="ctr">
                      <a:solidFill>
                        <a:srgbClr val="5E347E"/>
                      </a:solidFill>
                      <a:prstDash val="solid"/>
                      <a:round/>
                      <a:headEnd type="none" w="med" len="med"/>
                      <a:tailEnd type="none" w="med" len="med"/>
                    </a:lnB>
                    <a:solidFill>
                      <a:srgbClr val="5E347E"/>
                    </a:solidFill>
                  </a:tcPr>
                </a:tc>
                <a:extLst>
                  <a:ext uri="{0D108BD9-81ED-4DB2-BD59-A6C34878D82A}">
                    <a16:rowId xmlns:a16="http://schemas.microsoft.com/office/drawing/2014/main" val="4034039594"/>
                  </a:ext>
                </a:extLst>
              </a:tr>
              <a:tr h="870592">
                <a:tc>
                  <a:txBody>
                    <a:bodyPr/>
                    <a:lstStyle/>
                    <a:p>
                      <a:pPr algn="ctr"/>
                      <a:r>
                        <a:rPr lang="en-BR" b="1" dirty="0">
                          <a:solidFill>
                            <a:srgbClr val="FCFFFC"/>
                          </a:solidFill>
                        </a:rPr>
                        <a:t>Texto Secundário</a:t>
                      </a:r>
                    </a:p>
                  </a:txBody>
                  <a:tcPr anchor="ctr">
                    <a:lnR w="12700" cap="flat" cmpd="sng" algn="ctr">
                      <a:solidFill>
                        <a:srgbClr val="5E347E"/>
                      </a:solidFill>
                      <a:prstDash val="solid"/>
                      <a:round/>
                      <a:headEnd type="none" w="med" len="med"/>
                      <a:tailEnd type="none" w="med" len="med"/>
                    </a:lnR>
                    <a:solidFill>
                      <a:srgbClr val="F7896A"/>
                    </a:solid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dirty="0">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extLst>
                  <a:ext uri="{0D108BD9-81ED-4DB2-BD59-A6C34878D82A}">
                    <a16:rowId xmlns:a16="http://schemas.microsoft.com/office/drawing/2014/main" val="3139750852"/>
                  </a:ext>
                </a:extLst>
              </a:tr>
              <a:tr h="87059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BR" b="1" dirty="0">
                          <a:solidFill>
                            <a:srgbClr val="FCFFFC"/>
                          </a:solidFill>
                        </a:rPr>
                        <a:t>Texto Secundário</a:t>
                      </a:r>
                    </a:p>
                    <a:p>
                      <a:pPr algn="ctr"/>
                      <a:endParaRPr lang="en-BR" dirty="0">
                        <a:solidFill>
                          <a:srgbClr val="FCFFFC"/>
                        </a:solidFill>
                      </a:endParaRPr>
                    </a:p>
                  </a:txBody>
                  <a:tcPr>
                    <a:lnR w="12700" cap="flat" cmpd="sng" algn="ctr">
                      <a:solidFill>
                        <a:srgbClr val="5E347E"/>
                      </a:solidFill>
                      <a:prstDash val="solid"/>
                      <a:round/>
                      <a:headEnd type="none" w="med" len="med"/>
                      <a:tailEnd type="none" w="med" len="med"/>
                    </a:lnR>
                    <a:solidFill>
                      <a:srgbClr val="F7896A"/>
                    </a:solid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extLst>
                  <a:ext uri="{0D108BD9-81ED-4DB2-BD59-A6C34878D82A}">
                    <a16:rowId xmlns:a16="http://schemas.microsoft.com/office/drawing/2014/main" val="983268537"/>
                  </a:ext>
                </a:extLst>
              </a:tr>
              <a:tr h="87059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BR" b="1" dirty="0">
                          <a:solidFill>
                            <a:srgbClr val="FCFFFC"/>
                          </a:solidFill>
                        </a:rPr>
                        <a:t>Texto Secundário</a:t>
                      </a:r>
                    </a:p>
                    <a:p>
                      <a:pPr algn="ctr"/>
                      <a:endParaRPr lang="en-BR" dirty="0">
                        <a:solidFill>
                          <a:srgbClr val="FCFFFC"/>
                        </a:solidFill>
                      </a:endParaRPr>
                    </a:p>
                  </a:txBody>
                  <a:tcPr>
                    <a:lnR w="12700" cap="flat" cmpd="sng" algn="ctr">
                      <a:solidFill>
                        <a:srgbClr val="5E347E"/>
                      </a:solidFill>
                      <a:prstDash val="solid"/>
                      <a:round/>
                      <a:headEnd type="none" w="med" len="med"/>
                      <a:tailEnd type="none" w="med" len="med"/>
                    </a:lnR>
                    <a:solidFill>
                      <a:srgbClr val="F7896A"/>
                    </a:solid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extLst>
                  <a:ext uri="{0D108BD9-81ED-4DB2-BD59-A6C34878D82A}">
                    <a16:rowId xmlns:a16="http://schemas.microsoft.com/office/drawing/2014/main" val="4084590657"/>
                  </a:ext>
                </a:extLst>
              </a:tr>
              <a:tr h="87059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BR" b="1" dirty="0">
                          <a:solidFill>
                            <a:srgbClr val="FCFFFC"/>
                          </a:solidFill>
                        </a:rPr>
                        <a:t>Texto Secundário</a:t>
                      </a:r>
                    </a:p>
                    <a:p>
                      <a:pPr algn="ctr"/>
                      <a:endParaRPr lang="en-BR" dirty="0">
                        <a:solidFill>
                          <a:srgbClr val="FCFFFC"/>
                        </a:solidFill>
                      </a:endParaRPr>
                    </a:p>
                  </a:txBody>
                  <a:tcPr>
                    <a:lnR w="12700" cap="flat" cmpd="sng" algn="ctr">
                      <a:solidFill>
                        <a:srgbClr val="5E347E"/>
                      </a:solidFill>
                      <a:prstDash val="solid"/>
                      <a:round/>
                      <a:headEnd type="none" w="med" len="med"/>
                      <a:tailEnd type="none" w="med" len="med"/>
                    </a:lnR>
                    <a:solidFill>
                      <a:srgbClr val="F7896A"/>
                    </a:solidFill>
                  </a:tcPr>
                </a:tc>
                <a:tc>
                  <a:txBody>
                    <a:bodyPr/>
                    <a:lstStyle/>
                    <a:p>
                      <a:pPr algn="ctr"/>
                      <a:endParaRPr lang="en-BR" dirty="0">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extLst>
                  <a:ext uri="{0D108BD9-81ED-4DB2-BD59-A6C34878D82A}">
                    <a16:rowId xmlns:a16="http://schemas.microsoft.com/office/drawing/2014/main" val="3378034109"/>
                  </a:ext>
                </a:extLst>
              </a:tr>
              <a:tr h="87059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BR" b="1" dirty="0">
                          <a:solidFill>
                            <a:srgbClr val="FCFFFC"/>
                          </a:solidFill>
                        </a:rPr>
                        <a:t>Texto Secundário</a:t>
                      </a:r>
                    </a:p>
                    <a:p>
                      <a:pPr algn="ctr"/>
                      <a:endParaRPr lang="en-BR" dirty="0">
                        <a:solidFill>
                          <a:srgbClr val="FCFFFC"/>
                        </a:solidFill>
                      </a:endParaRPr>
                    </a:p>
                  </a:txBody>
                  <a:tcPr>
                    <a:lnR w="12700" cap="flat" cmpd="sng" algn="ctr">
                      <a:solidFill>
                        <a:srgbClr val="5E347E"/>
                      </a:solidFill>
                      <a:prstDash val="solid"/>
                      <a:round/>
                      <a:headEnd type="none" w="med" len="med"/>
                      <a:tailEnd type="none" w="med" len="med"/>
                    </a:lnR>
                    <a:solidFill>
                      <a:srgbClr val="F7896A"/>
                    </a:solid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dirty="0">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extLst>
                  <a:ext uri="{0D108BD9-81ED-4DB2-BD59-A6C34878D82A}">
                    <a16:rowId xmlns:a16="http://schemas.microsoft.com/office/drawing/2014/main" val="1766667209"/>
                  </a:ext>
                </a:extLst>
              </a:tr>
            </a:tbl>
          </a:graphicData>
        </a:graphic>
      </p:graphicFrame>
      <p:sp>
        <p:nvSpPr>
          <p:cNvPr id="3" name="TextBox 2">
            <a:extLst>
              <a:ext uri="{FF2B5EF4-FFF2-40B4-BE49-F238E27FC236}">
                <a16:creationId xmlns:a16="http://schemas.microsoft.com/office/drawing/2014/main" id="{D1A99A72-1729-374A-A66A-C84869BB4F8C}"/>
              </a:ext>
            </a:extLst>
          </p:cNvPr>
          <p:cNvSpPr txBox="1"/>
          <p:nvPr/>
        </p:nvSpPr>
        <p:spPr>
          <a:xfrm>
            <a:off x="1076959" y="552821"/>
            <a:ext cx="1133644" cy="523220"/>
          </a:xfrm>
          <a:prstGeom prst="rect">
            <a:avLst/>
          </a:prstGeom>
          <a:noFill/>
        </p:spPr>
        <p:txBody>
          <a:bodyPr wrap="none" rtlCol="0">
            <a:spAutoFit/>
          </a:bodyPr>
          <a:lstStyle/>
          <a:p>
            <a:r>
              <a:rPr lang="en-ID" sz="2800" dirty="0" err="1">
                <a:solidFill>
                  <a:srgbClr val="5E347E"/>
                </a:solidFill>
                <a:latin typeface="Fira Sans Medium" panose="020B0603050000020004" pitchFamily="34" charset="0"/>
                <a:ea typeface="Roboto" panose="02000000000000000000" pitchFamily="2" charset="0"/>
              </a:rPr>
              <a:t>Título</a:t>
            </a:r>
            <a:endParaRPr lang="en-ID" sz="2800" dirty="0">
              <a:solidFill>
                <a:srgbClr val="5E347E"/>
              </a:solidFill>
              <a:latin typeface="Fira Sans Medium" panose="020B0603050000020004" pitchFamily="34" charset="0"/>
              <a:ea typeface="Roboto" panose="02000000000000000000" pitchFamily="2" charset="0"/>
            </a:endParaRPr>
          </a:p>
        </p:txBody>
      </p:sp>
    </p:spTree>
    <p:extLst>
      <p:ext uri="{BB962C8B-B14F-4D97-AF65-F5344CB8AC3E}">
        <p14:creationId xmlns:p14="http://schemas.microsoft.com/office/powerpoint/2010/main" val="692644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52AFF88-FE96-A24E-BDD7-7B763E17C1E3}"/>
              </a:ext>
            </a:extLst>
          </p:cNvPr>
          <p:cNvSpPr txBox="1"/>
          <p:nvPr/>
        </p:nvSpPr>
        <p:spPr>
          <a:xfrm>
            <a:off x="833265" y="1813354"/>
            <a:ext cx="3089321" cy="3298339"/>
          </a:xfrm>
          <a:prstGeom prst="rect">
            <a:avLst/>
          </a:prstGeom>
          <a:noFill/>
        </p:spPr>
        <p:txBody>
          <a:bodyPr wrap="square" rtlCol="0">
            <a:spAutoFit/>
          </a:bodyPr>
          <a:lstStyle/>
          <a:p>
            <a:pPr>
              <a:lnSpc>
                <a:spcPct val="150000"/>
              </a:lnSpc>
            </a:pP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nec</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rgbClr val="5E347E"/>
              </a:solidFill>
              <a:latin typeface="Roboto" panose="02000000000000000000" pitchFamily="2" charset="0"/>
              <a:ea typeface="Roboto" panose="02000000000000000000" pitchFamily="2" charset="0"/>
              <a:cs typeface="Ebrima" panose="02000000000000000000" pitchFamily="2" charset="0"/>
            </a:endParaRPr>
          </a:p>
          <a:p>
            <a:pPr>
              <a:lnSpc>
                <a:spcPct val="150000"/>
              </a:lnSpc>
            </a:pP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nec</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rgbClr val="5E347E"/>
              </a:solidFill>
              <a:latin typeface="Roboto" panose="02000000000000000000" pitchFamily="2" charset="0"/>
              <a:ea typeface="Roboto" panose="02000000000000000000" pitchFamily="2" charset="0"/>
              <a:cs typeface="Ebrima" panose="02000000000000000000" pitchFamily="2" charset="0"/>
            </a:endParaRPr>
          </a:p>
        </p:txBody>
      </p:sp>
      <p:sp>
        <p:nvSpPr>
          <p:cNvPr id="4" name="TextBox 3">
            <a:extLst>
              <a:ext uri="{FF2B5EF4-FFF2-40B4-BE49-F238E27FC236}">
                <a16:creationId xmlns:a16="http://schemas.microsoft.com/office/drawing/2014/main" id="{140BC050-32C7-D94D-A53A-630AA008F3EB}"/>
              </a:ext>
            </a:extLst>
          </p:cNvPr>
          <p:cNvSpPr txBox="1"/>
          <p:nvPr/>
        </p:nvSpPr>
        <p:spPr>
          <a:xfrm>
            <a:off x="4438399" y="1801978"/>
            <a:ext cx="3089321" cy="3298339"/>
          </a:xfrm>
          <a:prstGeom prst="rect">
            <a:avLst/>
          </a:prstGeom>
          <a:noFill/>
        </p:spPr>
        <p:txBody>
          <a:bodyPr wrap="square" rtlCol="0">
            <a:spAutoFit/>
          </a:bodyPr>
          <a:lstStyle/>
          <a:p>
            <a:pPr>
              <a:lnSpc>
                <a:spcPct val="150000"/>
              </a:lnSpc>
            </a:pP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nec</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rgbClr val="5E347E"/>
              </a:solidFill>
              <a:latin typeface="Roboto" panose="02000000000000000000" pitchFamily="2" charset="0"/>
              <a:ea typeface="Roboto" panose="02000000000000000000" pitchFamily="2" charset="0"/>
              <a:cs typeface="Ebrima" panose="02000000000000000000" pitchFamily="2" charset="0"/>
            </a:endParaRPr>
          </a:p>
          <a:p>
            <a:pPr>
              <a:lnSpc>
                <a:spcPct val="150000"/>
              </a:lnSpc>
            </a:pP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nec</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rgbClr val="5E347E"/>
              </a:solidFill>
              <a:latin typeface="Roboto" panose="02000000000000000000" pitchFamily="2" charset="0"/>
              <a:ea typeface="Roboto" panose="02000000000000000000" pitchFamily="2" charset="0"/>
              <a:cs typeface="Ebrima" panose="02000000000000000000" pitchFamily="2" charset="0"/>
            </a:endParaRPr>
          </a:p>
        </p:txBody>
      </p:sp>
      <p:sp>
        <p:nvSpPr>
          <p:cNvPr id="5" name="TextBox 4">
            <a:extLst>
              <a:ext uri="{FF2B5EF4-FFF2-40B4-BE49-F238E27FC236}">
                <a16:creationId xmlns:a16="http://schemas.microsoft.com/office/drawing/2014/main" id="{3A5C6C37-B8C3-D14B-A32F-81B062D18139}"/>
              </a:ext>
            </a:extLst>
          </p:cNvPr>
          <p:cNvSpPr txBox="1"/>
          <p:nvPr/>
        </p:nvSpPr>
        <p:spPr>
          <a:xfrm>
            <a:off x="8043534" y="1801978"/>
            <a:ext cx="3089321" cy="3298339"/>
          </a:xfrm>
          <a:prstGeom prst="rect">
            <a:avLst/>
          </a:prstGeom>
          <a:noFill/>
        </p:spPr>
        <p:txBody>
          <a:bodyPr wrap="square" rtlCol="0">
            <a:spAutoFit/>
          </a:bodyPr>
          <a:lstStyle/>
          <a:p>
            <a:pPr>
              <a:lnSpc>
                <a:spcPct val="150000"/>
              </a:lnSpc>
            </a:pP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nec</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rgbClr val="5E347E"/>
              </a:solidFill>
              <a:latin typeface="Roboto" panose="02000000000000000000" pitchFamily="2" charset="0"/>
              <a:ea typeface="Roboto" panose="02000000000000000000" pitchFamily="2" charset="0"/>
              <a:cs typeface="Ebrima" panose="02000000000000000000" pitchFamily="2" charset="0"/>
            </a:endParaRPr>
          </a:p>
          <a:p>
            <a:pPr>
              <a:lnSpc>
                <a:spcPct val="150000"/>
              </a:lnSpc>
            </a:pP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nec</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rgbClr val="5E347E"/>
              </a:solidFill>
              <a:latin typeface="Roboto" panose="02000000000000000000" pitchFamily="2" charset="0"/>
              <a:ea typeface="Roboto" panose="02000000000000000000" pitchFamily="2" charset="0"/>
              <a:cs typeface="Ebrima" panose="02000000000000000000" pitchFamily="2" charset="0"/>
            </a:endParaRPr>
          </a:p>
        </p:txBody>
      </p:sp>
      <p:pic>
        <p:nvPicPr>
          <p:cNvPr id="7" name="Picture 6">
            <a:extLst>
              <a:ext uri="{FF2B5EF4-FFF2-40B4-BE49-F238E27FC236}">
                <a16:creationId xmlns:a16="http://schemas.microsoft.com/office/drawing/2014/main" id="{FFFDC500-4735-7C4A-B292-41B47C9BCC8E}"/>
              </a:ext>
            </a:extLst>
          </p:cNvPr>
          <p:cNvPicPr>
            <a:picLocks noChangeAspect="1"/>
          </p:cNvPicPr>
          <p:nvPr/>
        </p:nvPicPr>
        <p:blipFill>
          <a:blip r:embed="rId2"/>
          <a:stretch>
            <a:fillRect/>
          </a:stretch>
        </p:blipFill>
        <p:spPr>
          <a:xfrm rot="15028528">
            <a:off x="-884902" y="5428669"/>
            <a:ext cx="2404708" cy="2417776"/>
          </a:xfrm>
          <a:prstGeom prst="rect">
            <a:avLst/>
          </a:prstGeom>
        </p:spPr>
      </p:pic>
      <p:sp>
        <p:nvSpPr>
          <p:cNvPr id="8" name="Picture Placeholder 9">
            <a:extLst>
              <a:ext uri="{FF2B5EF4-FFF2-40B4-BE49-F238E27FC236}">
                <a16:creationId xmlns:a16="http://schemas.microsoft.com/office/drawing/2014/main" id="{AAF8509C-4F1A-5F44-AD1E-C910E3DF74FC}"/>
              </a:ext>
            </a:extLst>
          </p:cNvPr>
          <p:cNvSpPr txBox="1">
            <a:spLocks/>
          </p:cNvSpPr>
          <p:nvPr/>
        </p:nvSpPr>
        <p:spPr>
          <a:xfrm>
            <a:off x="10357659" y="-3369062"/>
            <a:ext cx="5697736" cy="4815477"/>
          </a:xfrm>
          <a:prstGeom prst="rect">
            <a:avLst/>
          </a:prstGeom>
          <a:pattFill prst="pct5">
            <a:fgClr>
              <a:schemeClr val="accent1"/>
            </a:fgClr>
            <a:bgClr>
              <a:schemeClr val="bg2"/>
            </a:bgClr>
          </a:pattFill>
        </p:spPr>
      </p:sp>
    </p:spTree>
    <p:extLst>
      <p:ext uri="{BB962C8B-B14F-4D97-AF65-F5344CB8AC3E}">
        <p14:creationId xmlns:p14="http://schemas.microsoft.com/office/powerpoint/2010/main" val="19972801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8274D08-7149-F24A-A2F5-AC4164C3A60C}"/>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0089" y="-648393"/>
            <a:ext cx="12472552" cy="8315035"/>
          </a:xfrm>
          <a:prstGeom prst="rect">
            <a:avLst/>
          </a:prstGeom>
        </p:spPr>
      </p:pic>
    </p:spTree>
    <p:extLst>
      <p:ext uri="{BB962C8B-B14F-4D97-AF65-F5344CB8AC3E}">
        <p14:creationId xmlns:p14="http://schemas.microsoft.com/office/powerpoint/2010/main" val="29564165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posing for a photo&#10;&#10;Description automatically generated with medium confidence">
            <a:extLst>
              <a:ext uri="{FF2B5EF4-FFF2-40B4-BE49-F238E27FC236}">
                <a16:creationId xmlns:a16="http://schemas.microsoft.com/office/drawing/2014/main" id="{68274D08-7149-F24A-A2F5-AC4164C3A60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089" y="-648393"/>
            <a:ext cx="12472553" cy="8315035"/>
          </a:xfrm>
          <a:prstGeom prst="rect">
            <a:avLst/>
          </a:prstGeom>
        </p:spPr>
      </p:pic>
    </p:spTree>
    <p:extLst>
      <p:ext uri="{BB962C8B-B14F-4D97-AF65-F5344CB8AC3E}">
        <p14:creationId xmlns:p14="http://schemas.microsoft.com/office/powerpoint/2010/main" val="40361534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icture Placeholder 9">
            <a:extLst>
              <a:ext uri="{FF2B5EF4-FFF2-40B4-BE49-F238E27FC236}">
                <a16:creationId xmlns:a16="http://schemas.microsoft.com/office/drawing/2014/main" id="{F98D13C5-4066-6246-A98C-B0ABC44BA717}"/>
              </a:ext>
            </a:extLst>
          </p:cNvPr>
          <p:cNvSpPr txBox="1">
            <a:spLocks/>
          </p:cNvSpPr>
          <p:nvPr/>
        </p:nvSpPr>
        <p:spPr>
          <a:xfrm>
            <a:off x="1099593" y="2215607"/>
            <a:ext cx="4411199" cy="3506008"/>
          </a:xfrm>
          <a:prstGeom prst="rect">
            <a:avLst/>
          </a:prstGeom>
          <a:pattFill prst="pct5">
            <a:fgClr>
              <a:schemeClr val="accent1"/>
            </a:fgClr>
            <a:bgClr>
              <a:schemeClr val="bg1"/>
            </a:bgClr>
          </a:pattFill>
        </p:spPr>
      </p:sp>
      <p:sp>
        <p:nvSpPr>
          <p:cNvPr id="3" name="Rectangle 2">
            <a:extLst>
              <a:ext uri="{FF2B5EF4-FFF2-40B4-BE49-F238E27FC236}">
                <a16:creationId xmlns:a16="http://schemas.microsoft.com/office/drawing/2014/main" id="{B6CDDD6F-68EA-478F-8CA8-E137D6248598}"/>
              </a:ext>
            </a:extLst>
          </p:cNvPr>
          <p:cNvSpPr/>
          <p:nvPr/>
        </p:nvSpPr>
        <p:spPr>
          <a:xfrm>
            <a:off x="5930899" y="-224852"/>
            <a:ext cx="6750779" cy="7435121"/>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 name="TextBox 3">
            <a:extLst>
              <a:ext uri="{FF2B5EF4-FFF2-40B4-BE49-F238E27FC236}">
                <a16:creationId xmlns:a16="http://schemas.microsoft.com/office/drawing/2014/main" id="{8958AE2D-D467-46AB-A821-4D0D92B9899D}"/>
              </a:ext>
            </a:extLst>
          </p:cNvPr>
          <p:cNvSpPr txBox="1"/>
          <p:nvPr/>
        </p:nvSpPr>
        <p:spPr>
          <a:xfrm>
            <a:off x="6536633" y="2505067"/>
            <a:ext cx="3709670" cy="923330"/>
          </a:xfrm>
          <a:prstGeom prst="rect">
            <a:avLst/>
          </a:prstGeom>
          <a:noFill/>
        </p:spPr>
        <p:txBody>
          <a:bodyPr wrap="none" rtlCol="0">
            <a:spAutoFit/>
          </a:bodyPr>
          <a:lstStyle/>
          <a:p>
            <a:r>
              <a:rPr lang="en-ID" sz="5400" dirty="0" err="1">
                <a:solidFill>
                  <a:schemeClr val="bg1"/>
                </a:solidFill>
                <a:latin typeface="Fira Sans Medium" panose="020B0603050000020004" pitchFamily="34" charset="0"/>
                <a:ea typeface="Roboto" panose="02000000000000000000" pitchFamily="2" charset="0"/>
              </a:rPr>
              <a:t>Resultados</a:t>
            </a:r>
            <a:endParaRPr lang="en-ID" sz="5400" dirty="0">
              <a:solidFill>
                <a:schemeClr val="bg1"/>
              </a:solidFill>
              <a:latin typeface="Fira Sans Medium" panose="020B0603050000020004" pitchFamily="34" charset="0"/>
              <a:ea typeface="Roboto" panose="02000000000000000000" pitchFamily="2" charset="0"/>
            </a:endParaRPr>
          </a:p>
        </p:txBody>
      </p:sp>
      <p:sp>
        <p:nvSpPr>
          <p:cNvPr id="7" name="TextBox 6">
            <a:extLst>
              <a:ext uri="{FF2B5EF4-FFF2-40B4-BE49-F238E27FC236}">
                <a16:creationId xmlns:a16="http://schemas.microsoft.com/office/drawing/2014/main" id="{2B5DB07C-0C64-4779-83CC-1CDAC684109B}"/>
              </a:ext>
            </a:extLst>
          </p:cNvPr>
          <p:cNvSpPr txBox="1"/>
          <p:nvPr/>
        </p:nvSpPr>
        <p:spPr>
          <a:xfrm>
            <a:off x="6536634" y="3602377"/>
            <a:ext cx="3709669" cy="1333698"/>
          </a:xfrm>
          <a:prstGeom prst="rect">
            <a:avLst/>
          </a:prstGeom>
          <a:noFill/>
        </p:spPr>
        <p:txBody>
          <a:bodyPr wrap="square" rtlCol="0">
            <a:spAutoFit/>
          </a:bodyPr>
          <a:lstStyle/>
          <a:p>
            <a:pPr>
              <a:lnSpc>
                <a:spcPct val="150000"/>
              </a:lnSpc>
            </a:pP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Lorem ipsum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dolor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consectetur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adipiscing</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elit</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Morbi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porttitor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mi non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massa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dignissim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sodales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vulputate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luctus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eget</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lacus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Mauris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nec</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arcu</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malesuada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a:t>
            </a:r>
          </a:p>
        </p:txBody>
      </p:sp>
      <p:sp>
        <p:nvSpPr>
          <p:cNvPr id="8" name="Oval 7">
            <a:extLst>
              <a:ext uri="{FF2B5EF4-FFF2-40B4-BE49-F238E27FC236}">
                <a16:creationId xmlns:a16="http://schemas.microsoft.com/office/drawing/2014/main" id="{98941EA9-9B9A-47ED-B4AF-613923B7BCBD}"/>
              </a:ext>
            </a:extLst>
          </p:cNvPr>
          <p:cNvSpPr/>
          <p:nvPr/>
        </p:nvSpPr>
        <p:spPr>
          <a:xfrm>
            <a:off x="6439636" y="5702666"/>
            <a:ext cx="507266" cy="507266"/>
          </a:xfrm>
          <a:prstGeom prst="ellipse">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Rectangle 9">
            <a:extLst>
              <a:ext uri="{FF2B5EF4-FFF2-40B4-BE49-F238E27FC236}">
                <a16:creationId xmlns:a16="http://schemas.microsoft.com/office/drawing/2014/main" id="{9C0BA26F-BFE6-479C-B4E6-E657B9143761}"/>
              </a:ext>
            </a:extLst>
          </p:cNvPr>
          <p:cNvSpPr/>
          <p:nvPr/>
        </p:nvSpPr>
        <p:spPr>
          <a:xfrm>
            <a:off x="5933934" y="1505220"/>
            <a:ext cx="974865" cy="475197"/>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12" name="Picture 11">
            <a:extLst>
              <a:ext uri="{FF2B5EF4-FFF2-40B4-BE49-F238E27FC236}">
                <a16:creationId xmlns:a16="http://schemas.microsoft.com/office/drawing/2014/main" id="{04B7EF0A-EEC2-9E4D-8BE8-229B15B1FFB7}"/>
              </a:ext>
            </a:extLst>
          </p:cNvPr>
          <p:cNvPicPr>
            <a:picLocks noChangeAspect="1"/>
          </p:cNvPicPr>
          <p:nvPr/>
        </p:nvPicPr>
        <p:blipFill>
          <a:blip r:embed="rId2"/>
          <a:stretch>
            <a:fillRect/>
          </a:stretch>
        </p:blipFill>
        <p:spPr>
          <a:xfrm rot="4462384">
            <a:off x="10880656" y="-766974"/>
            <a:ext cx="2189620" cy="2201520"/>
          </a:xfrm>
          <a:prstGeom prst="rect">
            <a:avLst/>
          </a:prstGeom>
        </p:spPr>
      </p:pic>
      <p:sp>
        <p:nvSpPr>
          <p:cNvPr id="14" name="Rectangle 13">
            <a:extLst>
              <a:ext uri="{FF2B5EF4-FFF2-40B4-BE49-F238E27FC236}">
                <a16:creationId xmlns:a16="http://schemas.microsoft.com/office/drawing/2014/main" id="{ABD333B5-93A5-4340-9840-A86FDD38EDF1}"/>
              </a:ext>
            </a:extLst>
          </p:cNvPr>
          <p:cNvSpPr/>
          <p:nvPr/>
        </p:nvSpPr>
        <p:spPr>
          <a:xfrm>
            <a:off x="5510792" y="4412934"/>
            <a:ext cx="228607" cy="840883"/>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R"/>
          </a:p>
        </p:txBody>
      </p:sp>
      <p:sp>
        <p:nvSpPr>
          <p:cNvPr id="11" name="Rectangle 10">
            <a:extLst>
              <a:ext uri="{FF2B5EF4-FFF2-40B4-BE49-F238E27FC236}">
                <a16:creationId xmlns:a16="http://schemas.microsoft.com/office/drawing/2014/main" id="{A011057C-B442-2F4A-9852-6F3AC2F47595}"/>
              </a:ext>
            </a:extLst>
          </p:cNvPr>
          <p:cNvSpPr/>
          <p:nvPr/>
        </p:nvSpPr>
        <p:spPr>
          <a:xfrm>
            <a:off x="5862652" y="3501165"/>
            <a:ext cx="228607" cy="1752651"/>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R"/>
          </a:p>
        </p:txBody>
      </p:sp>
      <p:grpSp>
        <p:nvGrpSpPr>
          <p:cNvPr id="28" name="Group 27">
            <a:extLst>
              <a:ext uri="{FF2B5EF4-FFF2-40B4-BE49-F238E27FC236}">
                <a16:creationId xmlns:a16="http://schemas.microsoft.com/office/drawing/2014/main" id="{BFFE5C04-1ACB-2643-A4E5-79DB130C6E5D}"/>
              </a:ext>
            </a:extLst>
          </p:cNvPr>
          <p:cNvGrpSpPr/>
          <p:nvPr/>
        </p:nvGrpSpPr>
        <p:grpSpPr>
          <a:xfrm>
            <a:off x="1684347" y="3695668"/>
            <a:ext cx="3185982" cy="1128074"/>
            <a:chOff x="-471340" y="1980417"/>
            <a:chExt cx="5934880" cy="2101389"/>
          </a:xfrm>
        </p:grpSpPr>
        <p:cxnSp>
          <p:nvCxnSpPr>
            <p:cNvPr id="17" name="Straight Arrow Connector 16">
              <a:extLst>
                <a:ext uri="{FF2B5EF4-FFF2-40B4-BE49-F238E27FC236}">
                  <a16:creationId xmlns:a16="http://schemas.microsoft.com/office/drawing/2014/main" id="{F57D4D9C-1D28-8340-8A5B-A895F7DB78F3}"/>
                </a:ext>
              </a:extLst>
            </p:cNvPr>
            <p:cNvCxnSpPr>
              <a:cxnSpLocks/>
            </p:cNvCxnSpPr>
            <p:nvPr/>
          </p:nvCxnSpPr>
          <p:spPr>
            <a:xfrm>
              <a:off x="-471340" y="1980417"/>
              <a:ext cx="1753385" cy="1309538"/>
            </a:xfrm>
            <a:prstGeom prst="straightConnector1">
              <a:avLst/>
            </a:prstGeom>
            <a:ln w="25400">
              <a:solidFill>
                <a:srgbClr val="F7896A"/>
              </a:solidFill>
              <a:headEnd type="none"/>
              <a:tailEnd type="oval" w="sm" len="sm"/>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C45C1ECB-EBF9-704E-A222-3D8D43BB9C8D}"/>
                </a:ext>
              </a:extLst>
            </p:cNvPr>
            <p:cNvCxnSpPr>
              <a:cxnSpLocks/>
            </p:cNvCxnSpPr>
            <p:nvPr/>
          </p:nvCxnSpPr>
          <p:spPr>
            <a:xfrm flipV="1">
              <a:off x="1282045" y="2837468"/>
              <a:ext cx="1074657" cy="452487"/>
            </a:xfrm>
            <a:prstGeom prst="straightConnector1">
              <a:avLst/>
            </a:prstGeom>
            <a:ln w="25400">
              <a:solidFill>
                <a:srgbClr val="F7896A"/>
              </a:solidFill>
              <a:headEnd type="none"/>
              <a:tailEnd type="oval" w="sm" len="sm"/>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C9D816F-134E-8146-828C-BDEF4F0381B6}"/>
                </a:ext>
              </a:extLst>
            </p:cNvPr>
            <p:cNvCxnSpPr>
              <a:cxnSpLocks/>
            </p:cNvCxnSpPr>
            <p:nvPr/>
          </p:nvCxnSpPr>
          <p:spPr>
            <a:xfrm>
              <a:off x="2356702" y="2837468"/>
              <a:ext cx="1168924" cy="1244338"/>
            </a:xfrm>
            <a:prstGeom prst="straightConnector1">
              <a:avLst/>
            </a:prstGeom>
            <a:ln w="25400">
              <a:solidFill>
                <a:srgbClr val="F7896A"/>
              </a:solidFill>
              <a:headEnd type="none"/>
              <a:tailEnd type="oval" w="sm" len="sm"/>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CCE0F83D-DBB3-1D4A-BC08-1E01A919F4E0}"/>
                </a:ext>
              </a:extLst>
            </p:cNvPr>
            <p:cNvCxnSpPr>
              <a:cxnSpLocks/>
            </p:cNvCxnSpPr>
            <p:nvPr/>
          </p:nvCxnSpPr>
          <p:spPr>
            <a:xfrm flipV="1">
              <a:off x="3525626" y="2554664"/>
              <a:ext cx="1937914" cy="1527142"/>
            </a:xfrm>
            <a:prstGeom prst="straightConnector1">
              <a:avLst/>
            </a:prstGeom>
            <a:ln w="25400">
              <a:solidFill>
                <a:srgbClr val="F7896A"/>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29" name="Group 28">
            <a:extLst>
              <a:ext uri="{FF2B5EF4-FFF2-40B4-BE49-F238E27FC236}">
                <a16:creationId xmlns:a16="http://schemas.microsoft.com/office/drawing/2014/main" id="{BD3796F9-0915-D245-ABA4-EA2ECF27AF7E}"/>
              </a:ext>
            </a:extLst>
          </p:cNvPr>
          <p:cNvGrpSpPr/>
          <p:nvPr/>
        </p:nvGrpSpPr>
        <p:grpSpPr>
          <a:xfrm>
            <a:off x="1032919" y="3428397"/>
            <a:ext cx="3426747" cy="1213324"/>
            <a:chOff x="-471340" y="1980417"/>
            <a:chExt cx="5934880" cy="2101389"/>
          </a:xfrm>
        </p:grpSpPr>
        <p:cxnSp>
          <p:nvCxnSpPr>
            <p:cNvPr id="30" name="Straight Arrow Connector 29">
              <a:extLst>
                <a:ext uri="{FF2B5EF4-FFF2-40B4-BE49-F238E27FC236}">
                  <a16:creationId xmlns:a16="http://schemas.microsoft.com/office/drawing/2014/main" id="{39109C7D-A358-2B4E-9765-126A967FCCE4}"/>
                </a:ext>
              </a:extLst>
            </p:cNvPr>
            <p:cNvCxnSpPr>
              <a:cxnSpLocks/>
            </p:cNvCxnSpPr>
            <p:nvPr/>
          </p:nvCxnSpPr>
          <p:spPr>
            <a:xfrm>
              <a:off x="-471340" y="1980417"/>
              <a:ext cx="1753385" cy="1309538"/>
            </a:xfrm>
            <a:prstGeom prst="straightConnector1">
              <a:avLst/>
            </a:prstGeom>
            <a:ln w="25400">
              <a:solidFill>
                <a:srgbClr val="5E347E"/>
              </a:solidFill>
              <a:headEnd type="none"/>
              <a:tailEnd type="oval"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9D8A9A98-723C-834D-AE37-7890EFCA85A8}"/>
                </a:ext>
              </a:extLst>
            </p:cNvPr>
            <p:cNvCxnSpPr>
              <a:cxnSpLocks/>
            </p:cNvCxnSpPr>
            <p:nvPr/>
          </p:nvCxnSpPr>
          <p:spPr>
            <a:xfrm flipV="1">
              <a:off x="1282045" y="2837468"/>
              <a:ext cx="1074657" cy="452487"/>
            </a:xfrm>
            <a:prstGeom prst="straightConnector1">
              <a:avLst/>
            </a:prstGeom>
            <a:ln w="25400">
              <a:solidFill>
                <a:srgbClr val="5E347E"/>
              </a:solidFill>
              <a:headEnd type="none"/>
              <a:tailEnd type="oval" w="med"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F0874733-61B9-7C48-8F0B-16501D347635}"/>
                </a:ext>
              </a:extLst>
            </p:cNvPr>
            <p:cNvCxnSpPr>
              <a:cxnSpLocks/>
            </p:cNvCxnSpPr>
            <p:nvPr/>
          </p:nvCxnSpPr>
          <p:spPr>
            <a:xfrm>
              <a:off x="2356702" y="2837468"/>
              <a:ext cx="1168924" cy="1244338"/>
            </a:xfrm>
            <a:prstGeom prst="straightConnector1">
              <a:avLst/>
            </a:prstGeom>
            <a:ln w="25400">
              <a:solidFill>
                <a:srgbClr val="5E347E"/>
              </a:solidFill>
              <a:headEnd type="none"/>
              <a:tailEnd type="oval"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879AC518-A798-F746-B76F-441E7E56ACDB}"/>
                </a:ext>
              </a:extLst>
            </p:cNvPr>
            <p:cNvCxnSpPr>
              <a:cxnSpLocks/>
            </p:cNvCxnSpPr>
            <p:nvPr/>
          </p:nvCxnSpPr>
          <p:spPr>
            <a:xfrm flipV="1">
              <a:off x="3525626" y="2554664"/>
              <a:ext cx="1937914" cy="1527142"/>
            </a:xfrm>
            <a:prstGeom prst="straightConnector1">
              <a:avLst/>
            </a:prstGeom>
            <a:ln w="25400">
              <a:solidFill>
                <a:srgbClr val="5E347E"/>
              </a:solidFill>
              <a:headEnd type="none"/>
              <a:tailEnd type="oval" w="med" len="med"/>
            </a:ln>
          </p:spPr>
          <p:style>
            <a:lnRef idx="1">
              <a:schemeClr val="accent1"/>
            </a:lnRef>
            <a:fillRef idx="0">
              <a:schemeClr val="accent1"/>
            </a:fillRef>
            <a:effectRef idx="0">
              <a:schemeClr val="accent1"/>
            </a:effectRef>
            <a:fontRef idx="minor">
              <a:schemeClr val="tx1"/>
            </a:fontRef>
          </p:style>
        </p:cxnSp>
      </p:grpSp>
      <p:cxnSp>
        <p:nvCxnSpPr>
          <p:cNvPr id="37" name="Straight Connector 36">
            <a:extLst>
              <a:ext uri="{FF2B5EF4-FFF2-40B4-BE49-F238E27FC236}">
                <a16:creationId xmlns:a16="http://schemas.microsoft.com/office/drawing/2014/main" id="{4E40DE6A-A673-094B-86B4-2FF57E349F6E}"/>
              </a:ext>
            </a:extLst>
          </p:cNvPr>
          <p:cNvCxnSpPr>
            <a:cxnSpLocks/>
          </p:cNvCxnSpPr>
          <p:nvPr/>
        </p:nvCxnSpPr>
        <p:spPr>
          <a:xfrm flipV="1">
            <a:off x="2785402" y="5253817"/>
            <a:ext cx="3654234" cy="1"/>
          </a:xfrm>
          <a:prstGeom prst="line">
            <a:avLst/>
          </a:prstGeom>
          <a:ln w="15875">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42" name="Rectangle 41">
            <a:extLst>
              <a:ext uri="{FF2B5EF4-FFF2-40B4-BE49-F238E27FC236}">
                <a16:creationId xmlns:a16="http://schemas.microsoft.com/office/drawing/2014/main" id="{E53B4AAC-B54F-4440-8EC4-E44258ED023C}"/>
              </a:ext>
            </a:extLst>
          </p:cNvPr>
          <p:cNvSpPr/>
          <p:nvPr/>
        </p:nvSpPr>
        <p:spPr>
          <a:xfrm>
            <a:off x="5121047" y="3822288"/>
            <a:ext cx="228607" cy="1431529"/>
          </a:xfrm>
          <a:prstGeom prst="rect">
            <a:avLst/>
          </a:prstGeom>
          <a:solidFill>
            <a:srgbClr val="55C8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R">
              <a:solidFill>
                <a:srgbClr val="3DC366"/>
              </a:solidFill>
            </a:endParaRPr>
          </a:p>
        </p:txBody>
      </p:sp>
    </p:spTree>
    <p:extLst>
      <p:ext uri="{BB962C8B-B14F-4D97-AF65-F5344CB8AC3E}">
        <p14:creationId xmlns:p14="http://schemas.microsoft.com/office/powerpoint/2010/main" val="2472076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descr="Chart, waterfall chart&#10;&#10;Description automatically generated">
            <a:extLst>
              <a:ext uri="{FF2B5EF4-FFF2-40B4-BE49-F238E27FC236}">
                <a16:creationId xmlns:a16="http://schemas.microsoft.com/office/drawing/2014/main" id="{0F75F0C5-388E-F14B-9D3C-CF52E329323D}"/>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l="2010" t="9661" r="1371" b="1701"/>
          <a:stretch/>
        </p:blipFill>
        <p:spPr>
          <a:xfrm>
            <a:off x="3821198" y="811927"/>
            <a:ext cx="3723961" cy="2454850"/>
          </a:xfrm>
        </p:spPr>
      </p:pic>
      <p:sp>
        <p:nvSpPr>
          <p:cNvPr id="6" name="TextBox 5">
            <a:extLst>
              <a:ext uri="{FF2B5EF4-FFF2-40B4-BE49-F238E27FC236}">
                <a16:creationId xmlns:a16="http://schemas.microsoft.com/office/drawing/2014/main" id="{02D51930-E57D-401F-B6B2-6B46180C2814}"/>
              </a:ext>
            </a:extLst>
          </p:cNvPr>
          <p:cNvSpPr txBox="1"/>
          <p:nvPr/>
        </p:nvSpPr>
        <p:spPr>
          <a:xfrm>
            <a:off x="3821198" y="376269"/>
            <a:ext cx="3723961" cy="338554"/>
          </a:xfrm>
          <a:prstGeom prst="rect">
            <a:avLst/>
          </a:prstGeom>
          <a:noFill/>
        </p:spPr>
        <p:txBody>
          <a:bodyPr wrap="square" rtlCol="0">
            <a:spAutoFit/>
          </a:bodyPr>
          <a:lstStyle/>
          <a:p>
            <a:pPr>
              <a:lnSpc>
                <a:spcPct val="150000"/>
              </a:lnSpc>
            </a:pPr>
            <a:r>
              <a:rPr lang="en-ID" sz="1200" dirty="0" err="1">
                <a:solidFill>
                  <a:srgbClr val="5E347E"/>
                </a:solidFill>
                <a:latin typeface="Roboto Lt" pitchFamily="2" charset="0"/>
                <a:ea typeface="Roboto Lt" pitchFamily="2" charset="0"/>
                <a:cs typeface="Ebrima" panose="02000000000000000000" pitchFamily="2" charset="0"/>
              </a:rPr>
              <a:t>Vocé</a:t>
            </a:r>
            <a:r>
              <a:rPr lang="en-ID" sz="1200" dirty="0">
                <a:solidFill>
                  <a:srgbClr val="5E347E"/>
                </a:solidFill>
                <a:latin typeface="Roboto Lt" pitchFamily="2" charset="0"/>
                <a:ea typeface="Roboto Lt" pitchFamily="2" charset="0"/>
                <a:cs typeface="Ebrima" panose="02000000000000000000" pitchFamily="2" charset="0"/>
              </a:rPr>
              <a:t> </a:t>
            </a:r>
            <a:r>
              <a:rPr lang="en-ID" sz="1200" dirty="0" err="1">
                <a:solidFill>
                  <a:srgbClr val="5E347E"/>
                </a:solidFill>
                <a:latin typeface="Roboto Lt" pitchFamily="2" charset="0"/>
                <a:ea typeface="Roboto Lt" pitchFamily="2" charset="0"/>
                <a:cs typeface="Ebrima" panose="02000000000000000000" pitchFamily="2" charset="0"/>
              </a:rPr>
              <a:t>atual</a:t>
            </a:r>
            <a:r>
              <a:rPr lang="en-ID" sz="1200" dirty="0">
                <a:solidFill>
                  <a:srgbClr val="5E347E"/>
                </a:solidFill>
                <a:latin typeface="Roboto Lt" pitchFamily="2" charset="0"/>
                <a:ea typeface="Roboto Lt" pitchFamily="2" charset="0"/>
                <a:cs typeface="Ebrima" panose="02000000000000000000" pitchFamily="2" charset="0"/>
              </a:rPr>
              <a:t> </a:t>
            </a:r>
            <a:r>
              <a:rPr lang="en-ID" sz="1200" dirty="0" err="1">
                <a:solidFill>
                  <a:srgbClr val="5E347E"/>
                </a:solidFill>
                <a:latin typeface="Roboto Lt" pitchFamily="2" charset="0"/>
                <a:ea typeface="Roboto Lt" pitchFamily="2" charset="0"/>
                <a:cs typeface="Ebrima" panose="02000000000000000000" pitchFamily="2" charset="0"/>
              </a:rPr>
              <a:t>como</a:t>
            </a:r>
            <a:r>
              <a:rPr lang="en-ID" sz="1200" dirty="0">
                <a:solidFill>
                  <a:srgbClr val="5E347E"/>
                </a:solidFill>
                <a:latin typeface="Roboto Lt" pitchFamily="2" charset="0"/>
                <a:ea typeface="Roboto Lt" pitchFamily="2" charset="0"/>
                <a:cs typeface="Ebrima" panose="02000000000000000000" pitchFamily="2" charset="0"/>
              </a:rPr>
              <a:t> </a:t>
            </a:r>
            <a:r>
              <a:rPr lang="en-ID" sz="1200" dirty="0" err="1">
                <a:solidFill>
                  <a:srgbClr val="5E347E"/>
                </a:solidFill>
                <a:latin typeface="Roboto Lt" pitchFamily="2" charset="0"/>
                <a:ea typeface="Roboto Lt" pitchFamily="2" charset="0"/>
                <a:cs typeface="Ebrima" panose="02000000000000000000" pitchFamily="2" charset="0"/>
              </a:rPr>
              <a:t>jovem</a:t>
            </a:r>
            <a:r>
              <a:rPr lang="en-ID" sz="1200" dirty="0">
                <a:solidFill>
                  <a:srgbClr val="5E347E"/>
                </a:solidFill>
                <a:latin typeface="Roboto Lt" pitchFamily="2" charset="0"/>
                <a:ea typeface="Roboto Lt" pitchFamily="2" charset="0"/>
                <a:cs typeface="Ebrima" panose="02000000000000000000" pitchFamily="2" charset="0"/>
              </a:rPr>
              <a:t> </a:t>
            </a:r>
            <a:r>
              <a:rPr lang="en-ID" sz="1200" dirty="0" err="1">
                <a:solidFill>
                  <a:srgbClr val="5E347E"/>
                </a:solidFill>
                <a:latin typeface="Roboto Lt" pitchFamily="2" charset="0"/>
                <a:ea typeface="Roboto Lt" pitchFamily="2" charset="0"/>
                <a:cs typeface="Ebrima" panose="02000000000000000000" pitchFamily="2" charset="0"/>
              </a:rPr>
              <a:t>aprendiz</a:t>
            </a:r>
            <a:r>
              <a:rPr lang="en-ID" sz="1200" dirty="0">
                <a:solidFill>
                  <a:srgbClr val="5E347E"/>
                </a:solidFill>
                <a:latin typeface="Roboto Lt" pitchFamily="2" charset="0"/>
                <a:ea typeface="Roboto Lt" pitchFamily="2" charset="0"/>
                <a:cs typeface="Ebrima" panose="02000000000000000000" pitchFamily="2" charset="0"/>
              </a:rPr>
              <a:t>?</a:t>
            </a:r>
          </a:p>
        </p:txBody>
      </p:sp>
      <p:pic>
        <p:nvPicPr>
          <p:cNvPr id="12" name="Picture 11">
            <a:extLst>
              <a:ext uri="{FF2B5EF4-FFF2-40B4-BE49-F238E27FC236}">
                <a16:creationId xmlns:a16="http://schemas.microsoft.com/office/drawing/2014/main" id="{04B7EF0A-EEC2-9E4D-8BE8-229B15B1FFB7}"/>
              </a:ext>
            </a:extLst>
          </p:cNvPr>
          <p:cNvPicPr>
            <a:picLocks noChangeAspect="1"/>
          </p:cNvPicPr>
          <p:nvPr/>
        </p:nvPicPr>
        <p:blipFill>
          <a:blip r:embed="rId3"/>
          <a:stretch>
            <a:fillRect/>
          </a:stretch>
        </p:blipFill>
        <p:spPr>
          <a:xfrm rot="20258818">
            <a:off x="-911550" y="-916503"/>
            <a:ext cx="1823101" cy="1833008"/>
          </a:xfrm>
          <a:prstGeom prst="rect">
            <a:avLst/>
          </a:prstGeom>
        </p:spPr>
      </p:pic>
      <p:sp>
        <p:nvSpPr>
          <p:cNvPr id="14" name="Rectangle 13">
            <a:extLst>
              <a:ext uri="{FF2B5EF4-FFF2-40B4-BE49-F238E27FC236}">
                <a16:creationId xmlns:a16="http://schemas.microsoft.com/office/drawing/2014/main" id="{ABD333B5-93A5-4340-9840-A86FDD38EDF1}"/>
              </a:ext>
            </a:extLst>
          </p:cNvPr>
          <p:cNvSpPr/>
          <p:nvPr/>
        </p:nvSpPr>
        <p:spPr>
          <a:xfrm>
            <a:off x="4818811" y="1641540"/>
            <a:ext cx="206282" cy="529243"/>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R" dirty="0"/>
          </a:p>
        </p:txBody>
      </p:sp>
      <p:pic>
        <p:nvPicPr>
          <p:cNvPr id="15" name="Picture Placeholder 12" descr="Chart, waterfall chart&#10;&#10;Description automatically generated">
            <a:extLst>
              <a:ext uri="{FF2B5EF4-FFF2-40B4-BE49-F238E27FC236}">
                <a16:creationId xmlns:a16="http://schemas.microsoft.com/office/drawing/2014/main" id="{8C25D0D8-F9E8-BD4B-A0FA-31472D0F6DA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010" t="9661" r="1371" b="1701"/>
          <a:stretch/>
        </p:blipFill>
        <p:spPr>
          <a:xfrm>
            <a:off x="3821198" y="3821135"/>
            <a:ext cx="3723961" cy="2454850"/>
          </a:xfrm>
          <a:prstGeom prst="rect">
            <a:avLst/>
          </a:prstGeom>
          <a:pattFill prst="pct5">
            <a:fgClr>
              <a:schemeClr val="accent1"/>
            </a:fgClr>
            <a:bgClr>
              <a:schemeClr val="bg1"/>
            </a:bgClr>
          </a:pattFill>
        </p:spPr>
      </p:pic>
      <p:sp>
        <p:nvSpPr>
          <p:cNvPr id="16" name="TextBox 15">
            <a:extLst>
              <a:ext uri="{FF2B5EF4-FFF2-40B4-BE49-F238E27FC236}">
                <a16:creationId xmlns:a16="http://schemas.microsoft.com/office/drawing/2014/main" id="{27F03801-4C64-9340-8316-908E295620E2}"/>
              </a:ext>
            </a:extLst>
          </p:cNvPr>
          <p:cNvSpPr txBox="1"/>
          <p:nvPr/>
        </p:nvSpPr>
        <p:spPr>
          <a:xfrm>
            <a:off x="3821198" y="3385477"/>
            <a:ext cx="3723961" cy="338554"/>
          </a:xfrm>
          <a:prstGeom prst="rect">
            <a:avLst/>
          </a:prstGeom>
          <a:noFill/>
        </p:spPr>
        <p:txBody>
          <a:bodyPr wrap="square" rtlCol="0">
            <a:spAutoFit/>
          </a:bodyPr>
          <a:lstStyle/>
          <a:p>
            <a:pPr>
              <a:lnSpc>
                <a:spcPct val="150000"/>
              </a:lnSpc>
            </a:pPr>
            <a:r>
              <a:rPr lang="en-ID" sz="1200" dirty="0" err="1">
                <a:solidFill>
                  <a:srgbClr val="5E347E"/>
                </a:solidFill>
                <a:latin typeface="Roboto Lt" pitchFamily="2" charset="0"/>
                <a:ea typeface="Roboto Lt" pitchFamily="2" charset="0"/>
                <a:cs typeface="Ebrima" panose="02000000000000000000" pitchFamily="2" charset="0"/>
              </a:rPr>
              <a:t>Vocé</a:t>
            </a:r>
            <a:r>
              <a:rPr lang="en-ID" sz="1200" dirty="0">
                <a:solidFill>
                  <a:srgbClr val="5E347E"/>
                </a:solidFill>
                <a:latin typeface="Roboto Lt" pitchFamily="2" charset="0"/>
                <a:ea typeface="Roboto Lt" pitchFamily="2" charset="0"/>
                <a:cs typeface="Ebrima" panose="02000000000000000000" pitchFamily="2" charset="0"/>
              </a:rPr>
              <a:t> </a:t>
            </a:r>
            <a:r>
              <a:rPr lang="en-ID" sz="1200" dirty="0" err="1">
                <a:solidFill>
                  <a:srgbClr val="5E347E"/>
                </a:solidFill>
                <a:latin typeface="Roboto Lt" pitchFamily="2" charset="0"/>
                <a:ea typeface="Roboto Lt" pitchFamily="2" charset="0"/>
                <a:cs typeface="Ebrima" panose="02000000000000000000" pitchFamily="2" charset="0"/>
              </a:rPr>
              <a:t>atual</a:t>
            </a:r>
            <a:r>
              <a:rPr lang="en-ID" sz="1200" dirty="0">
                <a:solidFill>
                  <a:srgbClr val="5E347E"/>
                </a:solidFill>
                <a:latin typeface="Roboto Lt" pitchFamily="2" charset="0"/>
                <a:ea typeface="Roboto Lt" pitchFamily="2" charset="0"/>
                <a:cs typeface="Ebrima" panose="02000000000000000000" pitchFamily="2" charset="0"/>
              </a:rPr>
              <a:t> </a:t>
            </a:r>
            <a:r>
              <a:rPr lang="en-ID" sz="1200" dirty="0" err="1">
                <a:solidFill>
                  <a:srgbClr val="5E347E"/>
                </a:solidFill>
                <a:latin typeface="Roboto Lt" pitchFamily="2" charset="0"/>
                <a:ea typeface="Roboto Lt" pitchFamily="2" charset="0"/>
                <a:cs typeface="Ebrima" panose="02000000000000000000" pitchFamily="2" charset="0"/>
              </a:rPr>
              <a:t>como</a:t>
            </a:r>
            <a:r>
              <a:rPr lang="en-ID" sz="1200" dirty="0">
                <a:solidFill>
                  <a:srgbClr val="5E347E"/>
                </a:solidFill>
                <a:latin typeface="Roboto Lt" pitchFamily="2" charset="0"/>
                <a:ea typeface="Roboto Lt" pitchFamily="2" charset="0"/>
                <a:cs typeface="Ebrima" panose="02000000000000000000" pitchFamily="2" charset="0"/>
              </a:rPr>
              <a:t> </a:t>
            </a:r>
            <a:r>
              <a:rPr lang="en-ID" sz="1200" dirty="0" err="1">
                <a:solidFill>
                  <a:srgbClr val="5E347E"/>
                </a:solidFill>
                <a:latin typeface="Roboto Lt" pitchFamily="2" charset="0"/>
                <a:ea typeface="Roboto Lt" pitchFamily="2" charset="0"/>
                <a:cs typeface="Ebrima" panose="02000000000000000000" pitchFamily="2" charset="0"/>
              </a:rPr>
              <a:t>jovem</a:t>
            </a:r>
            <a:r>
              <a:rPr lang="en-ID" sz="1200" dirty="0">
                <a:solidFill>
                  <a:srgbClr val="5E347E"/>
                </a:solidFill>
                <a:latin typeface="Roboto Lt" pitchFamily="2" charset="0"/>
                <a:ea typeface="Roboto Lt" pitchFamily="2" charset="0"/>
                <a:cs typeface="Ebrima" panose="02000000000000000000" pitchFamily="2" charset="0"/>
              </a:rPr>
              <a:t> </a:t>
            </a:r>
            <a:r>
              <a:rPr lang="en-ID" sz="1200" dirty="0" err="1">
                <a:solidFill>
                  <a:srgbClr val="5E347E"/>
                </a:solidFill>
                <a:latin typeface="Roboto Lt" pitchFamily="2" charset="0"/>
                <a:ea typeface="Roboto Lt" pitchFamily="2" charset="0"/>
                <a:cs typeface="Ebrima" panose="02000000000000000000" pitchFamily="2" charset="0"/>
              </a:rPr>
              <a:t>aprendiz</a:t>
            </a:r>
            <a:r>
              <a:rPr lang="en-ID" sz="1200" dirty="0">
                <a:solidFill>
                  <a:srgbClr val="5E347E"/>
                </a:solidFill>
                <a:latin typeface="Roboto Lt" pitchFamily="2" charset="0"/>
                <a:ea typeface="Roboto Lt" pitchFamily="2" charset="0"/>
                <a:cs typeface="Ebrima" panose="02000000000000000000" pitchFamily="2" charset="0"/>
              </a:rPr>
              <a:t>?</a:t>
            </a:r>
          </a:p>
        </p:txBody>
      </p:sp>
      <p:sp>
        <p:nvSpPr>
          <p:cNvPr id="17" name="Rectangle 16">
            <a:extLst>
              <a:ext uri="{FF2B5EF4-FFF2-40B4-BE49-F238E27FC236}">
                <a16:creationId xmlns:a16="http://schemas.microsoft.com/office/drawing/2014/main" id="{C8B00C3F-BB43-254F-A681-3F8EFE8AF4DF}"/>
              </a:ext>
            </a:extLst>
          </p:cNvPr>
          <p:cNvSpPr/>
          <p:nvPr/>
        </p:nvSpPr>
        <p:spPr>
          <a:xfrm>
            <a:off x="4818811" y="4650748"/>
            <a:ext cx="206282" cy="529243"/>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R" dirty="0"/>
          </a:p>
        </p:txBody>
      </p:sp>
      <p:pic>
        <p:nvPicPr>
          <p:cNvPr id="18" name="Picture Placeholder 12" descr="Chart, waterfall chart&#10;&#10;Description automatically generated">
            <a:extLst>
              <a:ext uri="{FF2B5EF4-FFF2-40B4-BE49-F238E27FC236}">
                <a16:creationId xmlns:a16="http://schemas.microsoft.com/office/drawing/2014/main" id="{0851CE3D-55CE-4748-9ABA-328B7B95AA3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010" t="9661" r="1371" b="1701"/>
          <a:stretch/>
        </p:blipFill>
        <p:spPr>
          <a:xfrm>
            <a:off x="7877809" y="811927"/>
            <a:ext cx="3723961" cy="2454850"/>
          </a:xfrm>
          <a:prstGeom prst="rect">
            <a:avLst/>
          </a:prstGeom>
          <a:pattFill prst="pct5">
            <a:fgClr>
              <a:schemeClr val="accent1"/>
            </a:fgClr>
            <a:bgClr>
              <a:schemeClr val="bg1"/>
            </a:bgClr>
          </a:pattFill>
        </p:spPr>
      </p:pic>
      <p:sp>
        <p:nvSpPr>
          <p:cNvPr id="19" name="TextBox 18">
            <a:extLst>
              <a:ext uri="{FF2B5EF4-FFF2-40B4-BE49-F238E27FC236}">
                <a16:creationId xmlns:a16="http://schemas.microsoft.com/office/drawing/2014/main" id="{9D28CD4B-3808-0E48-985A-0F98604FF691}"/>
              </a:ext>
            </a:extLst>
          </p:cNvPr>
          <p:cNvSpPr txBox="1"/>
          <p:nvPr/>
        </p:nvSpPr>
        <p:spPr>
          <a:xfrm>
            <a:off x="7877809" y="376269"/>
            <a:ext cx="3723961" cy="338554"/>
          </a:xfrm>
          <a:prstGeom prst="rect">
            <a:avLst/>
          </a:prstGeom>
          <a:noFill/>
        </p:spPr>
        <p:txBody>
          <a:bodyPr wrap="square" rtlCol="0">
            <a:spAutoFit/>
          </a:bodyPr>
          <a:lstStyle/>
          <a:p>
            <a:pPr>
              <a:lnSpc>
                <a:spcPct val="150000"/>
              </a:lnSpc>
            </a:pPr>
            <a:r>
              <a:rPr lang="en-ID" sz="1200" dirty="0" err="1">
                <a:solidFill>
                  <a:srgbClr val="5E347E"/>
                </a:solidFill>
                <a:latin typeface="Roboto Lt" pitchFamily="2" charset="0"/>
                <a:ea typeface="Roboto Lt" pitchFamily="2" charset="0"/>
                <a:cs typeface="Ebrima" panose="02000000000000000000" pitchFamily="2" charset="0"/>
              </a:rPr>
              <a:t>Vocé</a:t>
            </a:r>
            <a:r>
              <a:rPr lang="en-ID" sz="1200" dirty="0">
                <a:solidFill>
                  <a:srgbClr val="5E347E"/>
                </a:solidFill>
                <a:latin typeface="Roboto Lt" pitchFamily="2" charset="0"/>
                <a:ea typeface="Roboto Lt" pitchFamily="2" charset="0"/>
                <a:cs typeface="Ebrima" panose="02000000000000000000" pitchFamily="2" charset="0"/>
              </a:rPr>
              <a:t> </a:t>
            </a:r>
            <a:r>
              <a:rPr lang="en-ID" sz="1200" dirty="0" err="1">
                <a:solidFill>
                  <a:srgbClr val="5E347E"/>
                </a:solidFill>
                <a:latin typeface="Roboto Lt" pitchFamily="2" charset="0"/>
                <a:ea typeface="Roboto Lt" pitchFamily="2" charset="0"/>
                <a:cs typeface="Ebrima" panose="02000000000000000000" pitchFamily="2" charset="0"/>
              </a:rPr>
              <a:t>atual</a:t>
            </a:r>
            <a:r>
              <a:rPr lang="en-ID" sz="1200" dirty="0">
                <a:solidFill>
                  <a:srgbClr val="5E347E"/>
                </a:solidFill>
                <a:latin typeface="Roboto Lt" pitchFamily="2" charset="0"/>
                <a:ea typeface="Roboto Lt" pitchFamily="2" charset="0"/>
                <a:cs typeface="Ebrima" panose="02000000000000000000" pitchFamily="2" charset="0"/>
              </a:rPr>
              <a:t> </a:t>
            </a:r>
            <a:r>
              <a:rPr lang="en-ID" sz="1200" dirty="0" err="1">
                <a:solidFill>
                  <a:srgbClr val="5E347E"/>
                </a:solidFill>
                <a:latin typeface="Roboto Lt" pitchFamily="2" charset="0"/>
                <a:ea typeface="Roboto Lt" pitchFamily="2" charset="0"/>
                <a:cs typeface="Ebrima" panose="02000000000000000000" pitchFamily="2" charset="0"/>
              </a:rPr>
              <a:t>como</a:t>
            </a:r>
            <a:r>
              <a:rPr lang="en-ID" sz="1200" dirty="0">
                <a:solidFill>
                  <a:srgbClr val="5E347E"/>
                </a:solidFill>
                <a:latin typeface="Roboto Lt" pitchFamily="2" charset="0"/>
                <a:ea typeface="Roboto Lt" pitchFamily="2" charset="0"/>
                <a:cs typeface="Ebrima" panose="02000000000000000000" pitchFamily="2" charset="0"/>
              </a:rPr>
              <a:t> </a:t>
            </a:r>
            <a:r>
              <a:rPr lang="en-ID" sz="1200" dirty="0" err="1">
                <a:solidFill>
                  <a:srgbClr val="5E347E"/>
                </a:solidFill>
                <a:latin typeface="Roboto Lt" pitchFamily="2" charset="0"/>
                <a:ea typeface="Roboto Lt" pitchFamily="2" charset="0"/>
                <a:cs typeface="Ebrima" panose="02000000000000000000" pitchFamily="2" charset="0"/>
              </a:rPr>
              <a:t>jovem</a:t>
            </a:r>
            <a:r>
              <a:rPr lang="en-ID" sz="1200" dirty="0">
                <a:solidFill>
                  <a:srgbClr val="5E347E"/>
                </a:solidFill>
                <a:latin typeface="Roboto Lt" pitchFamily="2" charset="0"/>
                <a:ea typeface="Roboto Lt" pitchFamily="2" charset="0"/>
                <a:cs typeface="Ebrima" panose="02000000000000000000" pitchFamily="2" charset="0"/>
              </a:rPr>
              <a:t> </a:t>
            </a:r>
            <a:r>
              <a:rPr lang="en-ID" sz="1200" dirty="0" err="1">
                <a:solidFill>
                  <a:srgbClr val="5E347E"/>
                </a:solidFill>
                <a:latin typeface="Roboto Lt" pitchFamily="2" charset="0"/>
                <a:ea typeface="Roboto Lt" pitchFamily="2" charset="0"/>
                <a:cs typeface="Ebrima" panose="02000000000000000000" pitchFamily="2" charset="0"/>
              </a:rPr>
              <a:t>aprendiz</a:t>
            </a:r>
            <a:r>
              <a:rPr lang="en-ID" sz="1200" dirty="0">
                <a:solidFill>
                  <a:srgbClr val="5E347E"/>
                </a:solidFill>
                <a:latin typeface="Roboto Lt" pitchFamily="2" charset="0"/>
                <a:ea typeface="Roboto Lt" pitchFamily="2" charset="0"/>
                <a:cs typeface="Ebrima" panose="02000000000000000000" pitchFamily="2" charset="0"/>
              </a:rPr>
              <a:t>?</a:t>
            </a:r>
          </a:p>
        </p:txBody>
      </p:sp>
      <p:sp>
        <p:nvSpPr>
          <p:cNvPr id="20" name="Rectangle 19">
            <a:extLst>
              <a:ext uri="{FF2B5EF4-FFF2-40B4-BE49-F238E27FC236}">
                <a16:creationId xmlns:a16="http://schemas.microsoft.com/office/drawing/2014/main" id="{276C368D-E53C-0B4B-894D-A4FAD2D79447}"/>
              </a:ext>
            </a:extLst>
          </p:cNvPr>
          <p:cNvSpPr/>
          <p:nvPr/>
        </p:nvSpPr>
        <p:spPr>
          <a:xfrm>
            <a:off x="8875422" y="1641540"/>
            <a:ext cx="206282" cy="529243"/>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R" dirty="0"/>
          </a:p>
        </p:txBody>
      </p:sp>
      <p:pic>
        <p:nvPicPr>
          <p:cNvPr id="21" name="Picture Placeholder 12" descr="Chart, waterfall chart&#10;&#10;Description automatically generated">
            <a:extLst>
              <a:ext uri="{FF2B5EF4-FFF2-40B4-BE49-F238E27FC236}">
                <a16:creationId xmlns:a16="http://schemas.microsoft.com/office/drawing/2014/main" id="{26BEBCAD-1E39-AD4E-891E-CD727C1FCCF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010" t="9661" r="1371" b="1701"/>
          <a:stretch/>
        </p:blipFill>
        <p:spPr>
          <a:xfrm>
            <a:off x="7877809" y="3821135"/>
            <a:ext cx="3723961" cy="2454850"/>
          </a:xfrm>
          <a:prstGeom prst="rect">
            <a:avLst/>
          </a:prstGeom>
          <a:pattFill prst="pct5">
            <a:fgClr>
              <a:schemeClr val="accent1"/>
            </a:fgClr>
            <a:bgClr>
              <a:schemeClr val="bg1"/>
            </a:bgClr>
          </a:pattFill>
        </p:spPr>
      </p:pic>
      <p:sp>
        <p:nvSpPr>
          <p:cNvPr id="22" name="TextBox 21">
            <a:extLst>
              <a:ext uri="{FF2B5EF4-FFF2-40B4-BE49-F238E27FC236}">
                <a16:creationId xmlns:a16="http://schemas.microsoft.com/office/drawing/2014/main" id="{770590B6-5319-294F-884A-FD0E86BDF38C}"/>
              </a:ext>
            </a:extLst>
          </p:cNvPr>
          <p:cNvSpPr txBox="1"/>
          <p:nvPr/>
        </p:nvSpPr>
        <p:spPr>
          <a:xfrm>
            <a:off x="7877809" y="3385477"/>
            <a:ext cx="3723961" cy="338554"/>
          </a:xfrm>
          <a:prstGeom prst="rect">
            <a:avLst/>
          </a:prstGeom>
          <a:noFill/>
        </p:spPr>
        <p:txBody>
          <a:bodyPr wrap="square" rtlCol="0">
            <a:spAutoFit/>
          </a:bodyPr>
          <a:lstStyle/>
          <a:p>
            <a:pPr>
              <a:lnSpc>
                <a:spcPct val="150000"/>
              </a:lnSpc>
            </a:pPr>
            <a:r>
              <a:rPr lang="en-ID" sz="1200" dirty="0" err="1">
                <a:solidFill>
                  <a:srgbClr val="5E347E"/>
                </a:solidFill>
                <a:latin typeface="Roboto Lt" pitchFamily="2" charset="0"/>
                <a:ea typeface="Roboto Lt" pitchFamily="2" charset="0"/>
                <a:cs typeface="Ebrima" panose="02000000000000000000" pitchFamily="2" charset="0"/>
              </a:rPr>
              <a:t>Vocé</a:t>
            </a:r>
            <a:r>
              <a:rPr lang="en-ID" sz="1200" dirty="0">
                <a:solidFill>
                  <a:srgbClr val="5E347E"/>
                </a:solidFill>
                <a:latin typeface="Roboto Lt" pitchFamily="2" charset="0"/>
                <a:ea typeface="Roboto Lt" pitchFamily="2" charset="0"/>
                <a:cs typeface="Ebrima" panose="02000000000000000000" pitchFamily="2" charset="0"/>
              </a:rPr>
              <a:t> </a:t>
            </a:r>
            <a:r>
              <a:rPr lang="en-ID" sz="1200" dirty="0" err="1">
                <a:solidFill>
                  <a:srgbClr val="5E347E"/>
                </a:solidFill>
                <a:latin typeface="Roboto Lt" pitchFamily="2" charset="0"/>
                <a:ea typeface="Roboto Lt" pitchFamily="2" charset="0"/>
                <a:cs typeface="Ebrima" panose="02000000000000000000" pitchFamily="2" charset="0"/>
              </a:rPr>
              <a:t>atual</a:t>
            </a:r>
            <a:r>
              <a:rPr lang="en-ID" sz="1200" dirty="0">
                <a:solidFill>
                  <a:srgbClr val="5E347E"/>
                </a:solidFill>
                <a:latin typeface="Roboto Lt" pitchFamily="2" charset="0"/>
                <a:ea typeface="Roboto Lt" pitchFamily="2" charset="0"/>
                <a:cs typeface="Ebrima" panose="02000000000000000000" pitchFamily="2" charset="0"/>
              </a:rPr>
              <a:t> </a:t>
            </a:r>
            <a:r>
              <a:rPr lang="en-ID" sz="1200" dirty="0" err="1">
                <a:solidFill>
                  <a:srgbClr val="5E347E"/>
                </a:solidFill>
                <a:latin typeface="Roboto Lt" pitchFamily="2" charset="0"/>
                <a:ea typeface="Roboto Lt" pitchFamily="2" charset="0"/>
                <a:cs typeface="Ebrima" panose="02000000000000000000" pitchFamily="2" charset="0"/>
              </a:rPr>
              <a:t>como</a:t>
            </a:r>
            <a:r>
              <a:rPr lang="en-ID" sz="1200" dirty="0">
                <a:solidFill>
                  <a:srgbClr val="5E347E"/>
                </a:solidFill>
                <a:latin typeface="Roboto Lt" pitchFamily="2" charset="0"/>
                <a:ea typeface="Roboto Lt" pitchFamily="2" charset="0"/>
                <a:cs typeface="Ebrima" panose="02000000000000000000" pitchFamily="2" charset="0"/>
              </a:rPr>
              <a:t> </a:t>
            </a:r>
            <a:r>
              <a:rPr lang="en-ID" sz="1200" dirty="0" err="1">
                <a:solidFill>
                  <a:srgbClr val="5E347E"/>
                </a:solidFill>
                <a:latin typeface="Roboto Lt" pitchFamily="2" charset="0"/>
                <a:ea typeface="Roboto Lt" pitchFamily="2" charset="0"/>
                <a:cs typeface="Ebrima" panose="02000000000000000000" pitchFamily="2" charset="0"/>
              </a:rPr>
              <a:t>jovem</a:t>
            </a:r>
            <a:r>
              <a:rPr lang="en-ID" sz="1200" dirty="0">
                <a:solidFill>
                  <a:srgbClr val="5E347E"/>
                </a:solidFill>
                <a:latin typeface="Roboto Lt" pitchFamily="2" charset="0"/>
                <a:ea typeface="Roboto Lt" pitchFamily="2" charset="0"/>
                <a:cs typeface="Ebrima" panose="02000000000000000000" pitchFamily="2" charset="0"/>
              </a:rPr>
              <a:t> </a:t>
            </a:r>
            <a:r>
              <a:rPr lang="en-ID" sz="1200" dirty="0" err="1">
                <a:solidFill>
                  <a:srgbClr val="5E347E"/>
                </a:solidFill>
                <a:latin typeface="Roboto Lt" pitchFamily="2" charset="0"/>
                <a:ea typeface="Roboto Lt" pitchFamily="2" charset="0"/>
                <a:cs typeface="Ebrima" panose="02000000000000000000" pitchFamily="2" charset="0"/>
              </a:rPr>
              <a:t>aprendiz</a:t>
            </a:r>
            <a:r>
              <a:rPr lang="en-ID" sz="1200" dirty="0">
                <a:solidFill>
                  <a:srgbClr val="5E347E"/>
                </a:solidFill>
                <a:latin typeface="Roboto Lt" pitchFamily="2" charset="0"/>
                <a:ea typeface="Roboto Lt" pitchFamily="2" charset="0"/>
                <a:cs typeface="Ebrima" panose="02000000000000000000" pitchFamily="2" charset="0"/>
              </a:rPr>
              <a:t>?</a:t>
            </a:r>
          </a:p>
        </p:txBody>
      </p:sp>
      <p:sp>
        <p:nvSpPr>
          <p:cNvPr id="23" name="Rectangle 22">
            <a:extLst>
              <a:ext uri="{FF2B5EF4-FFF2-40B4-BE49-F238E27FC236}">
                <a16:creationId xmlns:a16="http://schemas.microsoft.com/office/drawing/2014/main" id="{A7190CAC-7072-A542-898E-B43E840466E8}"/>
              </a:ext>
            </a:extLst>
          </p:cNvPr>
          <p:cNvSpPr/>
          <p:nvPr/>
        </p:nvSpPr>
        <p:spPr>
          <a:xfrm>
            <a:off x="8875422" y="4650748"/>
            <a:ext cx="206282" cy="529243"/>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R" dirty="0"/>
          </a:p>
        </p:txBody>
      </p:sp>
      <p:sp>
        <p:nvSpPr>
          <p:cNvPr id="24" name="TextBox 23">
            <a:extLst>
              <a:ext uri="{FF2B5EF4-FFF2-40B4-BE49-F238E27FC236}">
                <a16:creationId xmlns:a16="http://schemas.microsoft.com/office/drawing/2014/main" id="{B7838E38-ECF2-A446-BF7B-4A042CE99FA4}"/>
              </a:ext>
            </a:extLst>
          </p:cNvPr>
          <p:cNvSpPr txBox="1"/>
          <p:nvPr/>
        </p:nvSpPr>
        <p:spPr>
          <a:xfrm>
            <a:off x="565552" y="1277439"/>
            <a:ext cx="2013693" cy="523220"/>
          </a:xfrm>
          <a:prstGeom prst="rect">
            <a:avLst/>
          </a:prstGeom>
          <a:noFill/>
        </p:spPr>
        <p:txBody>
          <a:bodyPr wrap="none" rtlCol="0">
            <a:spAutoFit/>
          </a:bodyPr>
          <a:lstStyle/>
          <a:p>
            <a:r>
              <a:rPr lang="en-ID" sz="2800" dirty="0" err="1">
                <a:solidFill>
                  <a:srgbClr val="5E347E"/>
                </a:solidFill>
                <a:latin typeface="Fira Sans Medium" panose="020B0603050000020004" pitchFamily="34" charset="0"/>
                <a:ea typeface="Roboto" panose="02000000000000000000" pitchFamily="2" charset="0"/>
              </a:rPr>
              <a:t>Resultados</a:t>
            </a:r>
            <a:endParaRPr lang="en-ID" sz="2800" dirty="0">
              <a:solidFill>
                <a:srgbClr val="5E347E"/>
              </a:solidFill>
              <a:latin typeface="Fira Sans Medium" panose="020B0603050000020004" pitchFamily="34" charset="0"/>
              <a:ea typeface="Roboto" panose="02000000000000000000" pitchFamily="2" charset="0"/>
            </a:endParaRPr>
          </a:p>
        </p:txBody>
      </p:sp>
      <p:sp>
        <p:nvSpPr>
          <p:cNvPr id="25" name="TextBox 24">
            <a:extLst>
              <a:ext uri="{FF2B5EF4-FFF2-40B4-BE49-F238E27FC236}">
                <a16:creationId xmlns:a16="http://schemas.microsoft.com/office/drawing/2014/main" id="{3E64D32D-8A78-4E48-B157-6525F0D61FAA}"/>
              </a:ext>
            </a:extLst>
          </p:cNvPr>
          <p:cNvSpPr txBox="1"/>
          <p:nvPr/>
        </p:nvSpPr>
        <p:spPr>
          <a:xfrm>
            <a:off x="565552" y="1840812"/>
            <a:ext cx="1383712" cy="369332"/>
          </a:xfrm>
          <a:prstGeom prst="rect">
            <a:avLst/>
          </a:prstGeom>
          <a:noFill/>
        </p:spPr>
        <p:txBody>
          <a:bodyPr wrap="none" rtlCol="0">
            <a:spAutoFit/>
          </a:bodyPr>
          <a:lstStyle/>
          <a:p>
            <a:r>
              <a:rPr lang="en-ID" sz="1800" dirty="0" err="1">
                <a:solidFill>
                  <a:srgbClr val="F7896A"/>
                </a:solidFill>
                <a:latin typeface="Fira Sans Medium" panose="020B0603050000020004" pitchFamily="34" charset="0"/>
                <a:ea typeface="Roboto" panose="02000000000000000000" pitchFamily="2" charset="0"/>
              </a:rPr>
              <a:t>Subtítulo</a:t>
            </a:r>
            <a:r>
              <a:rPr lang="en-ID" sz="1800" dirty="0">
                <a:solidFill>
                  <a:srgbClr val="F7896A"/>
                </a:solidFill>
                <a:latin typeface="Fira Sans Medium" panose="020B0603050000020004" pitchFamily="34" charset="0"/>
                <a:ea typeface="Roboto" panose="02000000000000000000" pitchFamily="2" charset="0"/>
              </a:rPr>
              <a:t>….</a:t>
            </a:r>
          </a:p>
        </p:txBody>
      </p:sp>
      <p:sp>
        <p:nvSpPr>
          <p:cNvPr id="26" name="TextBox 25">
            <a:extLst>
              <a:ext uri="{FF2B5EF4-FFF2-40B4-BE49-F238E27FC236}">
                <a16:creationId xmlns:a16="http://schemas.microsoft.com/office/drawing/2014/main" id="{B70E2633-48A2-8647-B4F1-B7830CC0B0B3}"/>
              </a:ext>
            </a:extLst>
          </p:cNvPr>
          <p:cNvSpPr txBox="1"/>
          <p:nvPr/>
        </p:nvSpPr>
        <p:spPr>
          <a:xfrm>
            <a:off x="565552" y="2388127"/>
            <a:ext cx="3089321" cy="3298339"/>
          </a:xfrm>
          <a:prstGeom prst="rect">
            <a:avLst/>
          </a:prstGeom>
          <a:noFill/>
        </p:spPr>
        <p:txBody>
          <a:bodyPr wrap="square" rtlCol="0">
            <a:spAutoFit/>
          </a:bodyPr>
          <a:lstStyle/>
          <a:p>
            <a:pPr>
              <a:lnSpc>
                <a:spcPct val="150000"/>
              </a:lnSpc>
            </a:pP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nec</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rgbClr val="5E347E"/>
              </a:solidFill>
              <a:latin typeface="Roboto" panose="02000000000000000000" pitchFamily="2" charset="0"/>
              <a:ea typeface="Roboto" panose="02000000000000000000" pitchFamily="2" charset="0"/>
              <a:cs typeface="Ebrima" panose="02000000000000000000" pitchFamily="2" charset="0"/>
            </a:endParaRPr>
          </a:p>
          <a:p>
            <a:pPr>
              <a:lnSpc>
                <a:spcPct val="150000"/>
              </a:lnSpc>
            </a:pP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nec</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rgbClr val="5E347E"/>
              </a:solidFill>
              <a:latin typeface="Roboto" panose="02000000000000000000" pitchFamily="2" charset="0"/>
              <a:ea typeface="Roboto" panose="02000000000000000000" pitchFamily="2" charset="0"/>
              <a:cs typeface="Ebrima" panose="02000000000000000000" pitchFamily="2" charset="0"/>
            </a:endParaRPr>
          </a:p>
        </p:txBody>
      </p:sp>
    </p:spTree>
    <p:extLst>
      <p:ext uri="{BB962C8B-B14F-4D97-AF65-F5344CB8AC3E}">
        <p14:creationId xmlns:p14="http://schemas.microsoft.com/office/powerpoint/2010/main" val="28642078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EA14008-5CDE-44A1-A926-D5EC16C93D38}"/>
              </a:ext>
            </a:extLst>
          </p:cNvPr>
          <p:cNvSpPr>
            <a:spLocks noGrp="1"/>
          </p:cNvSpPr>
          <p:nvPr>
            <p:ph type="pic" sz="quarter" idx="11"/>
          </p:nvPr>
        </p:nvSpPr>
        <p:spPr/>
      </p:sp>
      <p:sp>
        <p:nvSpPr>
          <p:cNvPr id="13" name="Picture Placeholder 12">
            <a:extLst>
              <a:ext uri="{FF2B5EF4-FFF2-40B4-BE49-F238E27FC236}">
                <a16:creationId xmlns:a16="http://schemas.microsoft.com/office/drawing/2014/main" id="{7CD2FD7F-94B1-4EEE-A7D7-524CDE68A53C}"/>
              </a:ext>
            </a:extLst>
          </p:cNvPr>
          <p:cNvSpPr>
            <a:spLocks noGrp="1"/>
          </p:cNvSpPr>
          <p:nvPr>
            <p:ph type="pic" sz="quarter" idx="10"/>
          </p:nvPr>
        </p:nvSpPr>
        <p:spPr>
          <a:xfrm>
            <a:off x="0" y="-1"/>
            <a:ext cx="4457700" cy="6858000"/>
          </a:xfrm>
        </p:spPr>
      </p:sp>
      <p:sp>
        <p:nvSpPr>
          <p:cNvPr id="5" name="Rectangle 4">
            <a:extLst>
              <a:ext uri="{FF2B5EF4-FFF2-40B4-BE49-F238E27FC236}">
                <a16:creationId xmlns:a16="http://schemas.microsoft.com/office/drawing/2014/main" id="{48068CB5-DFAF-4396-9A96-C7C7EFE0BD4B}"/>
              </a:ext>
            </a:extLst>
          </p:cNvPr>
          <p:cNvSpPr/>
          <p:nvPr/>
        </p:nvSpPr>
        <p:spPr>
          <a:xfrm>
            <a:off x="2336800" y="1203460"/>
            <a:ext cx="9258300" cy="4451079"/>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rgbClr val="5E347E"/>
              </a:solidFill>
            </a:endParaRPr>
          </a:p>
        </p:txBody>
      </p:sp>
      <p:sp>
        <p:nvSpPr>
          <p:cNvPr id="6" name="TextBox 5">
            <a:extLst>
              <a:ext uri="{FF2B5EF4-FFF2-40B4-BE49-F238E27FC236}">
                <a16:creationId xmlns:a16="http://schemas.microsoft.com/office/drawing/2014/main" id="{67F79E24-7A1B-4DBD-9A88-76FF0F50FFDC}"/>
              </a:ext>
            </a:extLst>
          </p:cNvPr>
          <p:cNvSpPr txBox="1"/>
          <p:nvPr/>
        </p:nvSpPr>
        <p:spPr>
          <a:xfrm>
            <a:off x="3714357" y="2026066"/>
            <a:ext cx="5682966" cy="923330"/>
          </a:xfrm>
          <a:prstGeom prst="rect">
            <a:avLst/>
          </a:prstGeom>
          <a:noFill/>
        </p:spPr>
        <p:txBody>
          <a:bodyPr wrap="none" rtlCol="0">
            <a:spAutoFit/>
          </a:bodyPr>
          <a:lstStyle/>
          <a:p>
            <a:pPr algn="r"/>
            <a:r>
              <a:rPr lang="en-ID" sz="5400" dirty="0" err="1">
                <a:solidFill>
                  <a:schemeClr val="bg1"/>
                </a:solidFill>
                <a:latin typeface="Fira Sans Medium" panose="020B0603050000020004" pitchFamily="34" charset="0"/>
                <a:ea typeface="Roboto" panose="02000000000000000000" pitchFamily="2" charset="0"/>
              </a:rPr>
              <a:t>Título</a:t>
            </a:r>
            <a:r>
              <a:rPr lang="en-ID" sz="5400" dirty="0">
                <a:solidFill>
                  <a:schemeClr val="bg1"/>
                </a:solidFill>
                <a:latin typeface="Fira Sans Medium" panose="020B0603050000020004" pitchFamily="34" charset="0"/>
                <a:ea typeface="Roboto" panose="02000000000000000000" pitchFamily="2" charset="0"/>
              </a:rPr>
              <a:t> do </a:t>
            </a:r>
            <a:r>
              <a:rPr lang="en-ID" sz="5400" dirty="0" err="1">
                <a:solidFill>
                  <a:schemeClr val="bg1"/>
                </a:solidFill>
                <a:latin typeface="Fira Sans Medium" panose="020B0603050000020004" pitchFamily="34" charset="0"/>
                <a:ea typeface="Roboto" panose="02000000000000000000" pitchFamily="2" charset="0"/>
              </a:rPr>
              <a:t>assunto</a:t>
            </a:r>
            <a:endParaRPr lang="en-ID" sz="5400" dirty="0">
              <a:solidFill>
                <a:schemeClr val="bg1"/>
              </a:solidFill>
              <a:latin typeface="Fira Sans Medium" panose="020B0603050000020004" pitchFamily="34" charset="0"/>
              <a:ea typeface="Roboto" panose="02000000000000000000" pitchFamily="2" charset="0"/>
            </a:endParaRPr>
          </a:p>
        </p:txBody>
      </p:sp>
      <p:sp>
        <p:nvSpPr>
          <p:cNvPr id="7" name="TextBox 6">
            <a:extLst>
              <a:ext uri="{FF2B5EF4-FFF2-40B4-BE49-F238E27FC236}">
                <a16:creationId xmlns:a16="http://schemas.microsoft.com/office/drawing/2014/main" id="{203990F1-2784-4119-B82E-8E7042724F8F}"/>
              </a:ext>
            </a:extLst>
          </p:cNvPr>
          <p:cNvSpPr txBox="1"/>
          <p:nvPr/>
        </p:nvSpPr>
        <p:spPr>
          <a:xfrm>
            <a:off x="3743676" y="3332283"/>
            <a:ext cx="2700362" cy="1672253"/>
          </a:xfrm>
          <a:prstGeom prst="rect">
            <a:avLst/>
          </a:prstGeom>
          <a:noFill/>
        </p:spPr>
        <p:txBody>
          <a:bodyPr wrap="square" rtlCol="0">
            <a:spAutoFit/>
          </a:bodyPr>
          <a:lstStyle/>
          <a:p>
            <a:pPr>
              <a:lnSpc>
                <a:spcPct val="150000"/>
              </a:lnSpc>
            </a:pP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Lorem ipsum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dolor</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sit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amet</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consectetur</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adipiscing</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elit</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Morbi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aliquet</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lorem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sed</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dignissim</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Suspendisse</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finibus</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id dui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quis</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condimentum</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a:t>
            </a:r>
          </a:p>
        </p:txBody>
      </p:sp>
      <p:sp>
        <p:nvSpPr>
          <p:cNvPr id="8" name="TextBox 7">
            <a:extLst>
              <a:ext uri="{FF2B5EF4-FFF2-40B4-BE49-F238E27FC236}">
                <a16:creationId xmlns:a16="http://schemas.microsoft.com/office/drawing/2014/main" id="{EE02CACF-E73D-4BA8-B6F7-CFC2D521D15E}"/>
              </a:ext>
            </a:extLst>
          </p:cNvPr>
          <p:cNvSpPr txBox="1"/>
          <p:nvPr/>
        </p:nvSpPr>
        <p:spPr>
          <a:xfrm>
            <a:off x="6791676" y="3332283"/>
            <a:ext cx="4575221" cy="1079783"/>
          </a:xfrm>
          <a:prstGeom prst="rect">
            <a:avLst/>
          </a:prstGeom>
          <a:noFill/>
        </p:spPr>
        <p:txBody>
          <a:bodyPr wrap="square" rtlCol="0">
            <a:spAutoFit/>
          </a:bodyPr>
          <a:lstStyle/>
          <a:p>
            <a:pPr>
              <a:lnSpc>
                <a:spcPct val="150000"/>
              </a:lnSpc>
            </a:pPr>
            <a:r>
              <a:rPr lang="en-ID" sz="1100">
                <a:solidFill>
                  <a:schemeClr val="bg1"/>
                </a:solidFill>
                <a:latin typeface="Roboto" panose="02000000000000000000" pitchFamily="2" charset="0"/>
                <a:ea typeface="Roboto" panose="02000000000000000000" pitchFamily="2" charset="0"/>
                <a:cs typeface="Ebrima" panose="02000000000000000000" pitchFamily="2" charset="0"/>
              </a:rPr>
              <a:t>Lorem ipsum dolor sit amet, consectetur adipiscing elit. Morbi porttitor mi non massa dignissim sodales. Sed sed vulputate ipsum. Sed luctus eget lacus sit amet accumsan. Mauris accumsan ipsum nec arcu malesuada tristique. Nulla pretium neque sit amet orci sollicitudin.</a:t>
            </a:r>
          </a:p>
        </p:txBody>
      </p:sp>
      <p:sp>
        <p:nvSpPr>
          <p:cNvPr id="9" name="Rectangle 8">
            <a:extLst>
              <a:ext uri="{FF2B5EF4-FFF2-40B4-BE49-F238E27FC236}">
                <a16:creationId xmlns:a16="http://schemas.microsoft.com/office/drawing/2014/main" id="{30864620-E4FC-46DE-9F70-C336E4B14A8A}"/>
              </a:ext>
            </a:extLst>
          </p:cNvPr>
          <p:cNvSpPr/>
          <p:nvPr/>
        </p:nvSpPr>
        <p:spPr>
          <a:xfrm>
            <a:off x="2336801" y="1203460"/>
            <a:ext cx="800100" cy="732079"/>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a:extLst>
              <a:ext uri="{FF2B5EF4-FFF2-40B4-BE49-F238E27FC236}">
                <a16:creationId xmlns:a16="http://schemas.microsoft.com/office/drawing/2014/main" id="{251AAA8E-FEA6-44FA-8145-A5F86F147F99}"/>
              </a:ext>
            </a:extLst>
          </p:cNvPr>
          <p:cNvSpPr/>
          <p:nvPr/>
        </p:nvSpPr>
        <p:spPr>
          <a:xfrm>
            <a:off x="9855200" y="5400906"/>
            <a:ext cx="507266" cy="507266"/>
          </a:xfrm>
          <a:prstGeom prst="ellipse">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11" name="Picture 10">
            <a:extLst>
              <a:ext uri="{FF2B5EF4-FFF2-40B4-BE49-F238E27FC236}">
                <a16:creationId xmlns:a16="http://schemas.microsoft.com/office/drawing/2014/main" id="{FFEE1464-35AC-1B47-AEFA-8A1EED18AFE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815533" y="1203461"/>
            <a:ext cx="4647870" cy="5995362"/>
          </a:xfrm>
          <a:prstGeom prst="rect">
            <a:avLst/>
          </a:prstGeom>
        </p:spPr>
      </p:pic>
    </p:spTree>
    <p:extLst>
      <p:ext uri="{BB962C8B-B14F-4D97-AF65-F5344CB8AC3E}">
        <p14:creationId xmlns:p14="http://schemas.microsoft.com/office/powerpoint/2010/main" val="27375881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icture Placeholder 9">
            <a:extLst>
              <a:ext uri="{FF2B5EF4-FFF2-40B4-BE49-F238E27FC236}">
                <a16:creationId xmlns:a16="http://schemas.microsoft.com/office/drawing/2014/main" id="{5EBA5545-F606-D149-8735-5D59E2124910}"/>
              </a:ext>
            </a:extLst>
          </p:cNvPr>
          <p:cNvSpPr txBox="1">
            <a:spLocks/>
          </p:cNvSpPr>
          <p:nvPr/>
        </p:nvSpPr>
        <p:spPr>
          <a:xfrm>
            <a:off x="6771249" y="497536"/>
            <a:ext cx="2514039" cy="2074237"/>
          </a:xfrm>
          <a:prstGeom prst="rect">
            <a:avLst/>
          </a:prstGeom>
          <a:pattFill prst="pct5">
            <a:fgClr>
              <a:srgbClr val="F7896A"/>
            </a:fgClr>
            <a:bgClr>
              <a:schemeClr val="bg1"/>
            </a:bgClr>
          </a:pattFill>
        </p:spPr>
      </p:sp>
      <p:pic>
        <p:nvPicPr>
          <p:cNvPr id="11" name="Picture 10">
            <a:extLst>
              <a:ext uri="{FF2B5EF4-FFF2-40B4-BE49-F238E27FC236}">
                <a16:creationId xmlns:a16="http://schemas.microsoft.com/office/drawing/2014/main" id="{AACC5AF0-0581-3449-B773-AACB9B86D081}"/>
              </a:ext>
            </a:extLst>
          </p:cNvPr>
          <p:cNvPicPr>
            <a:picLocks noChangeAspect="1"/>
          </p:cNvPicPr>
          <p:nvPr/>
        </p:nvPicPr>
        <p:blipFill>
          <a:blip r:embed="rId2"/>
          <a:stretch>
            <a:fillRect/>
          </a:stretch>
        </p:blipFill>
        <p:spPr>
          <a:xfrm rot="7518961">
            <a:off x="7892695" y="3314726"/>
            <a:ext cx="2785185" cy="2800321"/>
          </a:xfrm>
          <a:prstGeom prst="rect">
            <a:avLst/>
          </a:prstGeom>
        </p:spPr>
      </p:pic>
      <p:sp>
        <p:nvSpPr>
          <p:cNvPr id="2" name="Rectangle 1">
            <a:extLst>
              <a:ext uri="{FF2B5EF4-FFF2-40B4-BE49-F238E27FC236}">
                <a16:creationId xmlns:a16="http://schemas.microsoft.com/office/drawing/2014/main" id="{5BE91A77-444B-AA4F-896D-97EBA7271698}"/>
              </a:ext>
            </a:extLst>
          </p:cNvPr>
          <p:cNvSpPr/>
          <p:nvPr/>
        </p:nvSpPr>
        <p:spPr>
          <a:xfrm>
            <a:off x="4023937" y="1234465"/>
            <a:ext cx="3837482" cy="4311896"/>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R"/>
          </a:p>
        </p:txBody>
      </p:sp>
      <p:sp>
        <p:nvSpPr>
          <p:cNvPr id="3" name="TextBox 2">
            <a:extLst>
              <a:ext uri="{FF2B5EF4-FFF2-40B4-BE49-F238E27FC236}">
                <a16:creationId xmlns:a16="http://schemas.microsoft.com/office/drawing/2014/main" id="{4E7E62AD-1028-D341-A142-BE32EBB18B63}"/>
              </a:ext>
            </a:extLst>
          </p:cNvPr>
          <p:cNvSpPr txBox="1"/>
          <p:nvPr/>
        </p:nvSpPr>
        <p:spPr>
          <a:xfrm>
            <a:off x="833265" y="1234465"/>
            <a:ext cx="1133644" cy="523220"/>
          </a:xfrm>
          <a:prstGeom prst="rect">
            <a:avLst/>
          </a:prstGeom>
          <a:noFill/>
        </p:spPr>
        <p:txBody>
          <a:bodyPr wrap="none" rtlCol="0">
            <a:spAutoFit/>
          </a:bodyPr>
          <a:lstStyle/>
          <a:p>
            <a:r>
              <a:rPr lang="en-ID" sz="2800" dirty="0" err="1">
                <a:solidFill>
                  <a:srgbClr val="5E347E"/>
                </a:solidFill>
                <a:latin typeface="Fira Sans Medium" panose="020B0603050000020004" pitchFamily="34" charset="0"/>
                <a:ea typeface="Roboto" panose="02000000000000000000" pitchFamily="2" charset="0"/>
              </a:rPr>
              <a:t>Título</a:t>
            </a:r>
            <a:endParaRPr lang="en-ID" sz="2800" dirty="0">
              <a:solidFill>
                <a:srgbClr val="5E347E"/>
              </a:solidFill>
              <a:latin typeface="Fira Sans Medium" panose="020B0603050000020004" pitchFamily="34" charset="0"/>
              <a:ea typeface="Roboto" panose="02000000000000000000" pitchFamily="2" charset="0"/>
            </a:endParaRPr>
          </a:p>
        </p:txBody>
      </p:sp>
      <p:sp>
        <p:nvSpPr>
          <p:cNvPr id="4" name="TextBox 3">
            <a:extLst>
              <a:ext uri="{FF2B5EF4-FFF2-40B4-BE49-F238E27FC236}">
                <a16:creationId xmlns:a16="http://schemas.microsoft.com/office/drawing/2014/main" id="{A7201885-84EF-894F-9E46-7FBA40E537AF}"/>
              </a:ext>
            </a:extLst>
          </p:cNvPr>
          <p:cNvSpPr txBox="1"/>
          <p:nvPr/>
        </p:nvSpPr>
        <p:spPr>
          <a:xfrm>
            <a:off x="833265" y="1897329"/>
            <a:ext cx="3089321" cy="3298339"/>
          </a:xfrm>
          <a:prstGeom prst="rect">
            <a:avLst/>
          </a:prstGeom>
          <a:noFill/>
        </p:spPr>
        <p:txBody>
          <a:bodyPr wrap="square" rtlCol="0">
            <a:spAutoFit/>
          </a:bodyPr>
          <a:lstStyle/>
          <a:p>
            <a:pPr>
              <a:lnSpc>
                <a:spcPct val="150000"/>
              </a:lnSpc>
            </a:pP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nec</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rgbClr val="5E347E"/>
              </a:solidFill>
              <a:latin typeface="Roboto" panose="02000000000000000000" pitchFamily="2" charset="0"/>
              <a:ea typeface="Roboto" panose="02000000000000000000" pitchFamily="2" charset="0"/>
              <a:cs typeface="Ebrima" panose="02000000000000000000" pitchFamily="2" charset="0"/>
            </a:endParaRPr>
          </a:p>
          <a:p>
            <a:pPr>
              <a:lnSpc>
                <a:spcPct val="150000"/>
              </a:lnSpc>
            </a:pP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nec</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rgbClr val="5E347E"/>
              </a:solidFill>
              <a:latin typeface="Roboto" panose="02000000000000000000" pitchFamily="2" charset="0"/>
              <a:ea typeface="Roboto" panose="02000000000000000000" pitchFamily="2" charset="0"/>
              <a:cs typeface="Ebrima" panose="02000000000000000000" pitchFamily="2" charset="0"/>
            </a:endParaRPr>
          </a:p>
        </p:txBody>
      </p:sp>
      <p:sp>
        <p:nvSpPr>
          <p:cNvPr id="5" name="TextBox 4">
            <a:extLst>
              <a:ext uri="{FF2B5EF4-FFF2-40B4-BE49-F238E27FC236}">
                <a16:creationId xmlns:a16="http://schemas.microsoft.com/office/drawing/2014/main" id="{FEE2B75B-F84D-2840-A6ED-BE6F62DE4995}"/>
              </a:ext>
            </a:extLst>
          </p:cNvPr>
          <p:cNvSpPr txBox="1"/>
          <p:nvPr/>
        </p:nvSpPr>
        <p:spPr>
          <a:xfrm>
            <a:off x="4438399" y="1885953"/>
            <a:ext cx="3089321" cy="3298339"/>
          </a:xfrm>
          <a:prstGeom prst="rect">
            <a:avLst/>
          </a:prstGeom>
          <a:noFill/>
        </p:spPr>
        <p:txBody>
          <a:bodyPr wrap="square" rtlCol="0">
            <a:spAutoFit/>
          </a:bodyPr>
          <a:lstStyle/>
          <a:p>
            <a:pPr>
              <a:lnSpc>
                <a:spcPct val="150000"/>
              </a:lnSpc>
            </a:pP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nec</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chemeClr val="bg1"/>
              </a:solidFill>
              <a:latin typeface="Roboto" panose="02000000000000000000" pitchFamily="2" charset="0"/>
              <a:ea typeface="Roboto" panose="02000000000000000000" pitchFamily="2" charset="0"/>
              <a:cs typeface="Ebrima" panose="02000000000000000000" pitchFamily="2" charset="0"/>
            </a:endParaRPr>
          </a:p>
          <a:p>
            <a:pPr>
              <a:lnSpc>
                <a:spcPct val="150000"/>
              </a:lnSpc>
            </a:pP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nec</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chemeClr val="bg1"/>
              </a:solidFill>
              <a:latin typeface="Roboto" panose="02000000000000000000" pitchFamily="2" charset="0"/>
              <a:ea typeface="Roboto" panose="02000000000000000000" pitchFamily="2" charset="0"/>
              <a:cs typeface="Ebrima" panose="02000000000000000000" pitchFamily="2" charset="0"/>
            </a:endParaRPr>
          </a:p>
        </p:txBody>
      </p:sp>
      <p:pic>
        <p:nvPicPr>
          <p:cNvPr id="7" name="Picture 6">
            <a:extLst>
              <a:ext uri="{FF2B5EF4-FFF2-40B4-BE49-F238E27FC236}">
                <a16:creationId xmlns:a16="http://schemas.microsoft.com/office/drawing/2014/main" id="{7611EA60-BD24-FC4E-AE45-5095B8618946}"/>
              </a:ext>
            </a:extLst>
          </p:cNvPr>
          <p:cNvPicPr>
            <a:picLocks noChangeAspect="1"/>
          </p:cNvPicPr>
          <p:nvPr/>
        </p:nvPicPr>
        <p:blipFill>
          <a:blip r:embed="rId2"/>
          <a:stretch>
            <a:fillRect/>
          </a:stretch>
        </p:blipFill>
        <p:spPr>
          <a:xfrm rot="15028528">
            <a:off x="-884902" y="5428669"/>
            <a:ext cx="2404708" cy="2417776"/>
          </a:xfrm>
          <a:prstGeom prst="rect">
            <a:avLst/>
          </a:prstGeom>
        </p:spPr>
      </p:pic>
      <p:pic>
        <p:nvPicPr>
          <p:cNvPr id="10" name="Picture 9" descr="A picture containing person, hairpiece&#10;&#10;Description automatically generated">
            <a:extLst>
              <a:ext uri="{FF2B5EF4-FFF2-40B4-BE49-F238E27FC236}">
                <a16:creationId xmlns:a16="http://schemas.microsoft.com/office/drawing/2014/main" id="{49023268-77F8-D54C-B819-382DB62923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60497" y="810829"/>
            <a:ext cx="4672623" cy="6256123"/>
          </a:xfrm>
          <a:prstGeom prst="rect">
            <a:avLst/>
          </a:prstGeom>
        </p:spPr>
      </p:pic>
    </p:spTree>
    <p:extLst>
      <p:ext uri="{BB962C8B-B14F-4D97-AF65-F5344CB8AC3E}">
        <p14:creationId xmlns:p14="http://schemas.microsoft.com/office/powerpoint/2010/main" val="24576314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633A5FA-C9D9-DB41-AF2C-CDC7F4219716}"/>
              </a:ext>
            </a:extLst>
          </p:cNvPr>
          <p:cNvSpPr/>
          <p:nvPr/>
        </p:nvSpPr>
        <p:spPr>
          <a:xfrm>
            <a:off x="5930899" y="-224852"/>
            <a:ext cx="6750779" cy="7435121"/>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Picture Placeholder 9">
            <a:extLst>
              <a:ext uri="{FF2B5EF4-FFF2-40B4-BE49-F238E27FC236}">
                <a16:creationId xmlns:a16="http://schemas.microsoft.com/office/drawing/2014/main" id="{77930675-48B6-654E-9CA1-33AFE5CCEC3B}"/>
              </a:ext>
            </a:extLst>
          </p:cNvPr>
          <p:cNvSpPr txBox="1">
            <a:spLocks/>
          </p:cNvSpPr>
          <p:nvPr/>
        </p:nvSpPr>
        <p:spPr>
          <a:xfrm>
            <a:off x="6789878" y="1295601"/>
            <a:ext cx="4847939" cy="4756063"/>
          </a:xfrm>
          <a:prstGeom prst="rect">
            <a:avLst/>
          </a:prstGeom>
          <a:pattFill prst="pct5">
            <a:fgClr>
              <a:srgbClr val="FCFFFC"/>
            </a:fgClr>
            <a:bgClr>
              <a:srgbClr val="5E347E"/>
            </a:bgClr>
          </a:pattFill>
        </p:spPr>
      </p:sp>
      <p:grpSp>
        <p:nvGrpSpPr>
          <p:cNvPr id="10" name="Group 9">
            <a:extLst>
              <a:ext uri="{FF2B5EF4-FFF2-40B4-BE49-F238E27FC236}">
                <a16:creationId xmlns:a16="http://schemas.microsoft.com/office/drawing/2014/main" id="{D0333230-6C30-0E4E-97DE-56CB0ED2CBA8}"/>
              </a:ext>
            </a:extLst>
          </p:cNvPr>
          <p:cNvGrpSpPr/>
          <p:nvPr/>
        </p:nvGrpSpPr>
        <p:grpSpPr>
          <a:xfrm>
            <a:off x="1190342" y="1847858"/>
            <a:ext cx="9481114" cy="3289700"/>
            <a:chOff x="893940" y="1747812"/>
            <a:chExt cx="8408083" cy="2917386"/>
          </a:xfrm>
        </p:grpSpPr>
        <p:pic>
          <p:nvPicPr>
            <p:cNvPr id="2" name="Picture Placeholder 19">
              <a:extLst>
                <a:ext uri="{FF2B5EF4-FFF2-40B4-BE49-F238E27FC236}">
                  <a16:creationId xmlns:a16="http://schemas.microsoft.com/office/drawing/2014/main" id="{E0150CAA-C6B3-5D4F-80EB-11ABA54558E8}"/>
                </a:ext>
              </a:extLst>
            </p:cNvPr>
            <p:cNvPicPr>
              <a:picLocks noChangeAspect="1"/>
            </p:cNvPicPr>
            <p:nvPr/>
          </p:nvPicPr>
          <p:blipFill>
            <a:blip r:embed="rId2" cstate="screen">
              <a:extLst>
                <a:ext uri="{28A0092B-C50C-407E-A947-70E740481C1C}">
                  <a14:useLocalDpi xmlns:a14="http://schemas.microsoft.com/office/drawing/2010/main"/>
                </a:ext>
              </a:extLst>
            </a:blip>
            <a:srcRect l="708" r="708"/>
            <a:stretch/>
          </p:blipFill>
          <p:spPr>
            <a:xfrm>
              <a:off x="893940" y="1747812"/>
              <a:ext cx="4151967" cy="2917386"/>
            </a:xfrm>
            <a:prstGeom prst="rect">
              <a:avLst/>
            </a:prstGeom>
          </p:spPr>
        </p:pic>
        <p:pic>
          <p:nvPicPr>
            <p:cNvPr id="3" name="Picture Placeholder 19">
              <a:extLst>
                <a:ext uri="{FF2B5EF4-FFF2-40B4-BE49-F238E27FC236}">
                  <a16:creationId xmlns:a16="http://schemas.microsoft.com/office/drawing/2014/main" id="{B1DDBF63-4255-7243-ABC2-A454FE5338D2}"/>
                </a:ext>
              </a:extLst>
            </p:cNvPr>
            <p:cNvPicPr>
              <a:picLocks noChangeAspect="1"/>
            </p:cNvPicPr>
            <p:nvPr/>
          </p:nvPicPr>
          <p:blipFill>
            <a:blip r:embed="rId2" cstate="screen">
              <a:extLst>
                <a:ext uri="{28A0092B-C50C-407E-A947-70E740481C1C}">
                  <a14:useLocalDpi xmlns:a14="http://schemas.microsoft.com/office/drawing/2010/main"/>
                </a:ext>
              </a:extLst>
            </a:blip>
            <a:srcRect l="708" r="708"/>
            <a:stretch/>
          </p:blipFill>
          <p:spPr>
            <a:xfrm>
              <a:off x="5150056" y="1747812"/>
              <a:ext cx="4151967" cy="2917386"/>
            </a:xfrm>
            <a:prstGeom prst="rect">
              <a:avLst/>
            </a:prstGeom>
          </p:spPr>
        </p:pic>
      </p:grpSp>
      <p:pic>
        <p:nvPicPr>
          <p:cNvPr id="8" name="Picture 7">
            <a:extLst>
              <a:ext uri="{FF2B5EF4-FFF2-40B4-BE49-F238E27FC236}">
                <a16:creationId xmlns:a16="http://schemas.microsoft.com/office/drawing/2014/main" id="{2DDAA540-8CC8-6E4A-9FE3-266B79CC701D}"/>
              </a:ext>
            </a:extLst>
          </p:cNvPr>
          <p:cNvPicPr>
            <a:picLocks noChangeAspect="1"/>
          </p:cNvPicPr>
          <p:nvPr/>
        </p:nvPicPr>
        <p:blipFill>
          <a:blip r:embed="rId3"/>
          <a:stretch>
            <a:fillRect/>
          </a:stretch>
        </p:blipFill>
        <p:spPr>
          <a:xfrm rot="3911934">
            <a:off x="11149933" y="-1208888"/>
            <a:ext cx="2404708" cy="2417776"/>
          </a:xfrm>
          <a:prstGeom prst="rect">
            <a:avLst/>
          </a:prstGeom>
        </p:spPr>
      </p:pic>
      <p:sp>
        <p:nvSpPr>
          <p:cNvPr id="9" name="Rectangle 8">
            <a:extLst>
              <a:ext uri="{FF2B5EF4-FFF2-40B4-BE49-F238E27FC236}">
                <a16:creationId xmlns:a16="http://schemas.microsoft.com/office/drawing/2014/main" id="{4F445287-7ADC-F14B-B0CD-5DD021FEA251}"/>
              </a:ext>
            </a:extLst>
          </p:cNvPr>
          <p:cNvSpPr/>
          <p:nvPr/>
        </p:nvSpPr>
        <p:spPr>
          <a:xfrm>
            <a:off x="-81491" y="6574025"/>
            <a:ext cx="533400" cy="343501"/>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14290677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icture Placeholder 9">
            <a:extLst>
              <a:ext uri="{FF2B5EF4-FFF2-40B4-BE49-F238E27FC236}">
                <a16:creationId xmlns:a16="http://schemas.microsoft.com/office/drawing/2014/main" id="{35929DCA-DC63-5240-92E5-FD09B4EBD70A}"/>
              </a:ext>
            </a:extLst>
          </p:cNvPr>
          <p:cNvSpPr txBox="1">
            <a:spLocks/>
          </p:cNvSpPr>
          <p:nvPr/>
        </p:nvSpPr>
        <p:spPr>
          <a:xfrm>
            <a:off x="5927376" y="700740"/>
            <a:ext cx="4742032" cy="3953276"/>
          </a:xfrm>
          <a:prstGeom prst="rect">
            <a:avLst/>
          </a:prstGeom>
          <a:pattFill prst="pct5">
            <a:fgClr>
              <a:schemeClr val="accent1"/>
            </a:fgClr>
            <a:bgClr>
              <a:schemeClr val="bg1"/>
            </a:bgClr>
          </a:pattFill>
        </p:spPr>
      </p:sp>
      <p:sp>
        <p:nvSpPr>
          <p:cNvPr id="4" name="Rectangle 3">
            <a:extLst>
              <a:ext uri="{FF2B5EF4-FFF2-40B4-BE49-F238E27FC236}">
                <a16:creationId xmlns:a16="http://schemas.microsoft.com/office/drawing/2014/main" id="{192CC563-3473-4BC7-9A6F-9B92F118F7F1}"/>
              </a:ext>
            </a:extLst>
          </p:cNvPr>
          <p:cNvSpPr/>
          <p:nvPr/>
        </p:nvSpPr>
        <p:spPr>
          <a:xfrm>
            <a:off x="0" y="0"/>
            <a:ext cx="7366000" cy="6858000"/>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 name="TextBox 4">
            <a:extLst>
              <a:ext uri="{FF2B5EF4-FFF2-40B4-BE49-F238E27FC236}">
                <a16:creationId xmlns:a16="http://schemas.microsoft.com/office/drawing/2014/main" id="{40A6F175-1AAD-448C-9838-E6BCA1781B8A}"/>
              </a:ext>
            </a:extLst>
          </p:cNvPr>
          <p:cNvSpPr txBox="1"/>
          <p:nvPr/>
        </p:nvSpPr>
        <p:spPr>
          <a:xfrm>
            <a:off x="847679" y="2505670"/>
            <a:ext cx="3084499" cy="1446550"/>
          </a:xfrm>
          <a:prstGeom prst="rect">
            <a:avLst/>
          </a:prstGeom>
          <a:noFill/>
        </p:spPr>
        <p:txBody>
          <a:bodyPr wrap="none" rtlCol="0">
            <a:spAutoFit/>
          </a:bodyPr>
          <a:lstStyle/>
          <a:p>
            <a:r>
              <a:rPr lang="en-ID" sz="4400" dirty="0" err="1">
                <a:solidFill>
                  <a:schemeClr val="bg1"/>
                </a:solidFill>
                <a:latin typeface="Fira Sans Medium" panose="020B0603050000020004" pitchFamily="34" charset="0"/>
                <a:ea typeface="Roboto" panose="02000000000000000000" pitchFamily="2" charset="0"/>
              </a:rPr>
              <a:t>Título</a:t>
            </a:r>
            <a:endParaRPr lang="en-ID" sz="4400" dirty="0">
              <a:solidFill>
                <a:schemeClr val="bg1"/>
              </a:solidFill>
              <a:latin typeface="Fira Sans Medium" panose="020B0603050000020004" pitchFamily="34" charset="0"/>
              <a:ea typeface="Roboto" panose="02000000000000000000" pitchFamily="2" charset="0"/>
            </a:endParaRPr>
          </a:p>
          <a:p>
            <a:r>
              <a:rPr lang="en-ID" sz="4400" dirty="0">
                <a:solidFill>
                  <a:schemeClr val="bg1"/>
                </a:solidFill>
                <a:latin typeface="Fira Sans Medium" panose="020B0603050000020004" pitchFamily="34" charset="0"/>
                <a:ea typeface="Roboto" panose="02000000000000000000" pitchFamily="2" charset="0"/>
              </a:rPr>
              <a:t>Do </a:t>
            </a:r>
            <a:r>
              <a:rPr lang="en-ID" sz="4400" dirty="0" err="1">
                <a:solidFill>
                  <a:schemeClr val="bg1"/>
                </a:solidFill>
                <a:latin typeface="Fira Sans Medium" panose="020B0603050000020004" pitchFamily="34" charset="0"/>
                <a:ea typeface="Roboto" panose="02000000000000000000" pitchFamily="2" charset="0"/>
              </a:rPr>
              <a:t>Assunto</a:t>
            </a:r>
            <a:endParaRPr lang="en-ID" sz="4400" dirty="0">
              <a:solidFill>
                <a:schemeClr val="bg1"/>
              </a:solidFill>
              <a:latin typeface="Fira Sans Medium" panose="020B0603050000020004" pitchFamily="34" charset="0"/>
              <a:ea typeface="Roboto" panose="02000000000000000000" pitchFamily="2" charset="0"/>
            </a:endParaRPr>
          </a:p>
        </p:txBody>
      </p:sp>
      <p:sp>
        <p:nvSpPr>
          <p:cNvPr id="6" name="TextBox 5">
            <a:extLst>
              <a:ext uri="{FF2B5EF4-FFF2-40B4-BE49-F238E27FC236}">
                <a16:creationId xmlns:a16="http://schemas.microsoft.com/office/drawing/2014/main" id="{8933BB3D-B9D7-4EA5-B64A-BF7AE36070CB}"/>
              </a:ext>
            </a:extLst>
          </p:cNvPr>
          <p:cNvSpPr txBox="1"/>
          <p:nvPr/>
        </p:nvSpPr>
        <p:spPr>
          <a:xfrm>
            <a:off x="847679" y="4056022"/>
            <a:ext cx="2378121" cy="1349087"/>
          </a:xfrm>
          <a:prstGeom prst="rect">
            <a:avLst/>
          </a:prstGeom>
          <a:noFill/>
        </p:spPr>
        <p:txBody>
          <a:bodyPr wrap="square" rtlCol="0">
            <a:spAutoFit/>
          </a:bodyPr>
          <a:lstStyle/>
          <a:p>
            <a:pPr>
              <a:lnSpc>
                <a:spcPct val="150000"/>
              </a:lnSpc>
            </a:pP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Lorem ipsum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dolor</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amet</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consectetur</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adipiscing</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elit</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Morbi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porttitor</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mi non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massa</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dignissim</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 </a:t>
            </a:r>
            <a:r>
              <a:rPr lang="en-ID" sz="1400" b="1" dirty="0" err="1">
                <a:solidFill>
                  <a:srgbClr val="F7896A"/>
                </a:solidFill>
                <a:latin typeface="Roboto" panose="02000000000000000000" pitchFamily="2" charset="0"/>
                <a:ea typeface="Roboto" panose="02000000000000000000" pitchFamily="2" charset="0"/>
                <a:cs typeface="Ebrima" panose="02000000000000000000" pitchFamily="2" charset="0"/>
              </a:rPr>
              <a:t>sodales</a:t>
            </a:r>
            <a:r>
              <a:rPr lang="en-ID" sz="1400" b="1" dirty="0">
                <a:solidFill>
                  <a:srgbClr val="F7896A"/>
                </a:solidFill>
                <a:latin typeface="Roboto" panose="02000000000000000000" pitchFamily="2" charset="0"/>
                <a:ea typeface="Roboto" panose="02000000000000000000" pitchFamily="2" charset="0"/>
                <a:cs typeface="Ebrima" panose="02000000000000000000" pitchFamily="2" charset="0"/>
              </a:rPr>
              <a:t>.</a:t>
            </a:r>
          </a:p>
        </p:txBody>
      </p:sp>
      <p:sp>
        <p:nvSpPr>
          <p:cNvPr id="7" name="Rectangle 6">
            <a:extLst>
              <a:ext uri="{FF2B5EF4-FFF2-40B4-BE49-F238E27FC236}">
                <a16:creationId xmlns:a16="http://schemas.microsoft.com/office/drawing/2014/main" id="{B11E1918-5396-4FE9-A396-F191F398552B}"/>
              </a:ext>
            </a:extLst>
          </p:cNvPr>
          <p:cNvSpPr/>
          <p:nvPr/>
        </p:nvSpPr>
        <p:spPr>
          <a:xfrm>
            <a:off x="0" y="0"/>
            <a:ext cx="533400" cy="457200"/>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TextBox 7">
            <a:extLst>
              <a:ext uri="{FF2B5EF4-FFF2-40B4-BE49-F238E27FC236}">
                <a16:creationId xmlns:a16="http://schemas.microsoft.com/office/drawing/2014/main" id="{68380ED5-391F-444A-B198-CAFF3FDB4341}"/>
              </a:ext>
            </a:extLst>
          </p:cNvPr>
          <p:cNvSpPr txBox="1"/>
          <p:nvPr/>
        </p:nvSpPr>
        <p:spPr>
          <a:xfrm>
            <a:off x="4366214" y="3513638"/>
            <a:ext cx="2490407" cy="2095445"/>
          </a:xfrm>
          <a:prstGeom prst="rect">
            <a:avLst/>
          </a:prstGeom>
          <a:noFill/>
        </p:spPr>
        <p:txBody>
          <a:bodyPr wrap="square" rtlCol="0">
            <a:spAutoFit/>
          </a:bodyPr>
          <a:lstStyle/>
          <a:p>
            <a:pPr algn="l">
              <a:lnSpc>
                <a:spcPct val="150000"/>
              </a:lnSpc>
            </a:pPr>
            <a:r>
              <a:rPr lang="en-ID" sz="1100">
                <a:solidFill>
                  <a:schemeClr val="bg1"/>
                </a:solidFill>
                <a:latin typeface="Roboto" panose="02000000000000000000" pitchFamily="2" charset="0"/>
                <a:ea typeface="Roboto" panose="02000000000000000000" pitchFamily="2" charset="0"/>
                <a:cs typeface="Ebrima" panose="02000000000000000000" pitchFamily="2" charset="0"/>
              </a:rPr>
              <a:t>Lorem ipsum dolor sit, consectetur adipiscing elit. Suspendisse ex arcu, pretium fringilla eros non, mollis pellentesque enim. Sed ut convallis sem. Quisque eu eros gravida, posuere enim sit amet, sodales massa. Aenean accumsan, nisl id consectetur semper, tortor diam.</a:t>
            </a:r>
          </a:p>
        </p:txBody>
      </p:sp>
      <p:sp>
        <p:nvSpPr>
          <p:cNvPr id="9" name="Oval 8">
            <a:extLst>
              <a:ext uri="{FF2B5EF4-FFF2-40B4-BE49-F238E27FC236}">
                <a16:creationId xmlns:a16="http://schemas.microsoft.com/office/drawing/2014/main" id="{33BFFF0A-33A9-4BBC-9C6C-228928B710EA}"/>
              </a:ext>
            </a:extLst>
          </p:cNvPr>
          <p:cNvSpPr/>
          <p:nvPr/>
        </p:nvSpPr>
        <p:spPr>
          <a:xfrm>
            <a:off x="7064906" y="571339"/>
            <a:ext cx="507266" cy="507266"/>
          </a:xfrm>
          <a:prstGeom prst="ellipse">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12" name="Picture Placeholder 19">
            <a:extLst>
              <a:ext uri="{FF2B5EF4-FFF2-40B4-BE49-F238E27FC236}">
                <a16:creationId xmlns:a16="http://schemas.microsoft.com/office/drawing/2014/main" id="{9448932B-3F16-C04B-8DBD-3E809059BF1C}"/>
              </a:ext>
            </a:extLst>
          </p:cNvPr>
          <p:cNvPicPr>
            <a:picLocks noChangeAspect="1"/>
          </p:cNvPicPr>
          <p:nvPr/>
        </p:nvPicPr>
        <p:blipFill>
          <a:blip r:embed="rId2" cstate="screen">
            <a:extLst>
              <a:ext uri="{28A0092B-C50C-407E-A947-70E740481C1C}">
                <a14:useLocalDpi xmlns:a14="http://schemas.microsoft.com/office/drawing/2010/main"/>
              </a:ext>
            </a:extLst>
          </a:blip>
          <a:srcRect l="708" r="708"/>
          <a:stretch/>
        </p:blipFill>
        <p:spPr>
          <a:xfrm>
            <a:off x="7040807" y="1318552"/>
            <a:ext cx="4228008" cy="2970816"/>
          </a:xfrm>
          <a:prstGeom prst="rect">
            <a:avLst/>
          </a:prstGeom>
          <a:pattFill prst="pct5">
            <a:fgClr>
              <a:schemeClr val="accent1"/>
            </a:fgClr>
            <a:bgClr>
              <a:schemeClr val="bg1"/>
            </a:bgClr>
          </a:pattFill>
        </p:spPr>
      </p:pic>
      <p:pic>
        <p:nvPicPr>
          <p:cNvPr id="13" name="Picture 12">
            <a:extLst>
              <a:ext uri="{FF2B5EF4-FFF2-40B4-BE49-F238E27FC236}">
                <a16:creationId xmlns:a16="http://schemas.microsoft.com/office/drawing/2014/main" id="{1539FC0B-B9ED-3046-A6A7-1647E34FA3B3}"/>
              </a:ext>
            </a:extLst>
          </p:cNvPr>
          <p:cNvPicPr>
            <a:picLocks noChangeAspect="1"/>
          </p:cNvPicPr>
          <p:nvPr/>
        </p:nvPicPr>
        <p:blipFill>
          <a:blip r:embed="rId3"/>
          <a:stretch>
            <a:fillRect/>
          </a:stretch>
        </p:blipFill>
        <p:spPr>
          <a:xfrm rot="20802358">
            <a:off x="3564419" y="-869320"/>
            <a:ext cx="2404708" cy="2417776"/>
          </a:xfrm>
          <a:prstGeom prst="rect">
            <a:avLst/>
          </a:prstGeom>
        </p:spPr>
      </p:pic>
    </p:spTree>
    <p:extLst>
      <p:ext uri="{BB962C8B-B14F-4D97-AF65-F5344CB8AC3E}">
        <p14:creationId xmlns:p14="http://schemas.microsoft.com/office/powerpoint/2010/main" val="16979063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5E347E"/>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5F86D88F-6D73-4748-9B4B-7979DEF1FC77}"/>
              </a:ext>
            </a:extLst>
          </p:cNvPr>
          <p:cNvSpPr/>
          <p:nvPr/>
        </p:nvSpPr>
        <p:spPr>
          <a:xfrm>
            <a:off x="-199505" y="-249382"/>
            <a:ext cx="12568843" cy="7315200"/>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 name="TextBox 1">
            <a:extLst>
              <a:ext uri="{FF2B5EF4-FFF2-40B4-BE49-F238E27FC236}">
                <a16:creationId xmlns:a16="http://schemas.microsoft.com/office/drawing/2014/main" id="{48FFF2CE-64F0-A04A-B5F6-146ECB7B7E12}"/>
              </a:ext>
            </a:extLst>
          </p:cNvPr>
          <p:cNvSpPr txBox="1"/>
          <p:nvPr/>
        </p:nvSpPr>
        <p:spPr>
          <a:xfrm>
            <a:off x="833265" y="1234465"/>
            <a:ext cx="1133644" cy="523220"/>
          </a:xfrm>
          <a:prstGeom prst="rect">
            <a:avLst/>
          </a:prstGeom>
          <a:noFill/>
        </p:spPr>
        <p:txBody>
          <a:bodyPr wrap="none" rtlCol="0">
            <a:spAutoFit/>
          </a:bodyPr>
          <a:lstStyle/>
          <a:p>
            <a:r>
              <a:rPr lang="en-ID" sz="2800" dirty="0" err="1">
                <a:solidFill>
                  <a:schemeClr val="bg1"/>
                </a:solidFill>
                <a:latin typeface="Fira Sans Medium" panose="020B0603050000020004" pitchFamily="34" charset="0"/>
                <a:ea typeface="Roboto" panose="02000000000000000000" pitchFamily="2" charset="0"/>
              </a:rPr>
              <a:t>Título</a:t>
            </a:r>
            <a:endParaRPr lang="en-ID" sz="2800" dirty="0">
              <a:solidFill>
                <a:schemeClr val="bg1"/>
              </a:solidFill>
              <a:latin typeface="Fira Sans Medium" panose="020B0603050000020004" pitchFamily="34" charset="0"/>
              <a:ea typeface="Roboto" panose="02000000000000000000" pitchFamily="2" charset="0"/>
            </a:endParaRPr>
          </a:p>
        </p:txBody>
      </p:sp>
      <p:sp>
        <p:nvSpPr>
          <p:cNvPr id="3" name="TextBox 2">
            <a:extLst>
              <a:ext uri="{FF2B5EF4-FFF2-40B4-BE49-F238E27FC236}">
                <a16:creationId xmlns:a16="http://schemas.microsoft.com/office/drawing/2014/main" id="{252AFF88-FE96-A24E-BDD7-7B763E17C1E3}"/>
              </a:ext>
            </a:extLst>
          </p:cNvPr>
          <p:cNvSpPr txBox="1"/>
          <p:nvPr/>
        </p:nvSpPr>
        <p:spPr>
          <a:xfrm>
            <a:off x="833265" y="1897329"/>
            <a:ext cx="3089321" cy="3298339"/>
          </a:xfrm>
          <a:prstGeom prst="rect">
            <a:avLst/>
          </a:prstGeom>
          <a:noFill/>
        </p:spPr>
        <p:txBody>
          <a:bodyPr wrap="square" rtlCol="0">
            <a:spAutoFit/>
          </a:bodyPr>
          <a:lstStyle/>
          <a:p>
            <a:pPr>
              <a:lnSpc>
                <a:spcPct val="150000"/>
              </a:lnSpc>
            </a:pP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nec</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chemeClr val="bg1"/>
              </a:solidFill>
              <a:latin typeface="Roboto" panose="02000000000000000000" pitchFamily="2" charset="0"/>
              <a:ea typeface="Roboto" panose="02000000000000000000" pitchFamily="2" charset="0"/>
              <a:cs typeface="Ebrima" panose="02000000000000000000" pitchFamily="2" charset="0"/>
            </a:endParaRPr>
          </a:p>
          <a:p>
            <a:pPr>
              <a:lnSpc>
                <a:spcPct val="150000"/>
              </a:lnSpc>
            </a:pP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nec</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chemeClr val="bg1"/>
              </a:solidFill>
              <a:latin typeface="Roboto" panose="02000000000000000000" pitchFamily="2" charset="0"/>
              <a:ea typeface="Roboto" panose="02000000000000000000" pitchFamily="2" charset="0"/>
              <a:cs typeface="Ebrima" panose="02000000000000000000" pitchFamily="2" charset="0"/>
            </a:endParaRPr>
          </a:p>
        </p:txBody>
      </p:sp>
      <p:sp>
        <p:nvSpPr>
          <p:cNvPr id="4" name="TextBox 3">
            <a:extLst>
              <a:ext uri="{FF2B5EF4-FFF2-40B4-BE49-F238E27FC236}">
                <a16:creationId xmlns:a16="http://schemas.microsoft.com/office/drawing/2014/main" id="{140BC050-32C7-D94D-A53A-630AA008F3EB}"/>
              </a:ext>
            </a:extLst>
          </p:cNvPr>
          <p:cNvSpPr txBox="1"/>
          <p:nvPr/>
        </p:nvSpPr>
        <p:spPr>
          <a:xfrm>
            <a:off x="4438399" y="1885953"/>
            <a:ext cx="3089321" cy="3298339"/>
          </a:xfrm>
          <a:prstGeom prst="rect">
            <a:avLst/>
          </a:prstGeom>
          <a:noFill/>
        </p:spPr>
        <p:txBody>
          <a:bodyPr wrap="square" rtlCol="0">
            <a:spAutoFit/>
          </a:bodyPr>
          <a:lstStyle/>
          <a:p>
            <a:pPr>
              <a:lnSpc>
                <a:spcPct val="150000"/>
              </a:lnSpc>
            </a:pP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nec</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chemeClr val="bg1"/>
              </a:solidFill>
              <a:latin typeface="Roboto" panose="02000000000000000000" pitchFamily="2" charset="0"/>
              <a:ea typeface="Roboto" panose="02000000000000000000" pitchFamily="2" charset="0"/>
              <a:cs typeface="Ebrima" panose="02000000000000000000" pitchFamily="2" charset="0"/>
            </a:endParaRPr>
          </a:p>
          <a:p>
            <a:pPr>
              <a:lnSpc>
                <a:spcPct val="150000"/>
              </a:lnSpc>
            </a:pP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nec</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chemeClr val="bg1"/>
              </a:solidFill>
              <a:latin typeface="Roboto" panose="02000000000000000000" pitchFamily="2" charset="0"/>
              <a:ea typeface="Roboto" panose="02000000000000000000" pitchFamily="2" charset="0"/>
              <a:cs typeface="Ebrima" panose="02000000000000000000" pitchFamily="2" charset="0"/>
            </a:endParaRPr>
          </a:p>
        </p:txBody>
      </p:sp>
      <p:pic>
        <p:nvPicPr>
          <p:cNvPr id="7" name="Picture 6">
            <a:extLst>
              <a:ext uri="{FF2B5EF4-FFF2-40B4-BE49-F238E27FC236}">
                <a16:creationId xmlns:a16="http://schemas.microsoft.com/office/drawing/2014/main" id="{FFFDC500-4735-7C4A-B292-41B47C9BCC8E}"/>
              </a:ext>
            </a:extLst>
          </p:cNvPr>
          <p:cNvPicPr>
            <a:picLocks noChangeAspect="1"/>
          </p:cNvPicPr>
          <p:nvPr/>
        </p:nvPicPr>
        <p:blipFill>
          <a:blip r:embed="rId2"/>
          <a:stretch>
            <a:fillRect/>
          </a:stretch>
        </p:blipFill>
        <p:spPr>
          <a:xfrm rot="15028528">
            <a:off x="-884902" y="5428669"/>
            <a:ext cx="2404708" cy="2417776"/>
          </a:xfrm>
          <a:prstGeom prst="rect">
            <a:avLst/>
          </a:prstGeom>
        </p:spPr>
      </p:pic>
      <p:pic>
        <p:nvPicPr>
          <p:cNvPr id="8" name="Picture 7">
            <a:extLst>
              <a:ext uri="{FF2B5EF4-FFF2-40B4-BE49-F238E27FC236}">
                <a16:creationId xmlns:a16="http://schemas.microsoft.com/office/drawing/2014/main" id="{B1E083DD-F8EF-6D41-8AC9-4DE5C5BD14F0}"/>
              </a:ext>
            </a:extLst>
          </p:cNvPr>
          <p:cNvPicPr>
            <a:picLocks noChangeAspect="1"/>
          </p:cNvPicPr>
          <p:nvPr/>
        </p:nvPicPr>
        <p:blipFill>
          <a:blip r:embed="rId2"/>
          <a:stretch>
            <a:fillRect/>
          </a:stretch>
        </p:blipFill>
        <p:spPr>
          <a:xfrm rot="3217621">
            <a:off x="10989646" y="-996580"/>
            <a:ext cx="2404708" cy="2417776"/>
          </a:xfrm>
          <a:prstGeom prst="rect">
            <a:avLst/>
          </a:prstGeom>
        </p:spPr>
      </p:pic>
      <p:sp>
        <p:nvSpPr>
          <p:cNvPr id="12" name="Oval 11">
            <a:extLst>
              <a:ext uri="{FF2B5EF4-FFF2-40B4-BE49-F238E27FC236}">
                <a16:creationId xmlns:a16="http://schemas.microsoft.com/office/drawing/2014/main" id="{A49CD8C3-9DBB-2B4B-B139-64ECE5B2306E}"/>
              </a:ext>
            </a:extLst>
          </p:cNvPr>
          <p:cNvSpPr/>
          <p:nvPr/>
        </p:nvSpPr>
        <p:spPr>
          <a:xfrm>
            <a:off x="9624862" y="523812"/>
            <a:ext cx="543098" cy="556627"/>
          </a:xfrm>
          <a:prstGeom prst="ellipse">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nvGrpSpPr>
          <p:cNvPr id="14" name="depoimento">
            <a:extLst>
              <a:ext uri="{FF2B5EF4-FFF2-40B4-BE49-F238E27FC236}">
                <a16:creationId xmlns:a16="http://schemas.microsoft.com/office/drawing/2014/main" id="{BBB65271-40C1-4444-81F5-3001CA6C5D2A}"/>
              </a:ext>
            </a:extLst>
          </p:cNvPr>
          <p:cNvGrpSpPr/>
          <p:nvPr/>
        </p:nvGrpSpPr>
        <p:grpSpPr>
          <a:xfrm>
            <a:off x="7986593" y="2222151"/>
            <a:ext cx="3912433" cy="2401363"/>
            <a:chOff x="7986593" y="2222151"/>
            <a:chExt cx="3912433" cy="2401363"/>
          </a:xfrm>
        </p:grpSpPr>
        <p:sp>
          <p:nvSpPr>
            <p:cNvPr id="9" name="TextBox 8">
              <a:extLst>
                <a:ext uri="{FF2B5EF4-FFF2-40B4-BE49-F238E27FC236}">
                  <a16:creationId xmlns:a16="http://schemas.microsoft.com/office/drawing/2014/main" id="{5E7362B9-2A14-7843-B18D-42EDB3CD5CEA}"/>
                </a:ext>
              </a:extLst>
            </p:cNvPr>
            <p:cNvSpPr txBox="1"/>
            <p:nvPr/>
          </p:nvSpPr>
          <p:spPr>
            <a:xfrm>
              <a:off x="7986593" y="2222151"/>
              <a:ext cx="481222" cy="923330"/>
            </a:xfrm>
            <a:prstGeom prst="rect">
              <a:avLst/>
            </a:prstGeom>
            <a:noFill/>
          </p:spPr>
          <p:txBody>
            <a:bodyPr wrap="none" rtlCol="0">
              <a:spAutoFit/>
            </a:bodyPr>
            <a:lstStyle/>
            <a:p>
              <a:r>
                <a:rPr lang="en-ID" sz="5400" dirty="0">
                  <a:solidFill>
                    <a:schemeClr val="bg1"/>
                  </a:solidFill>
                  <a:latin typeface="Fira Sans Medium" panose="020B0603050000020004" pitchFamily="34" charset="0"/>
                  <a:ea typeface="Roboto" panose="02000000000000000000" pitchFamily="2" charset="0"/>
                </a:rPr>
                <a:t>“</a:t>
              </a:r>
            </a:p>
          </p:txBody>
        </p:sp>
        <p:sp>
          <p:nvSpPr>
            <p:cNvPr id="10" name="TextBox 9">
              <a:extLst>
                <a:ext uri="{FF2B5EF4-FFF2-40B4-BE49-F238E27FC236}">
                  <a16:creationId xmlns:a16="http://schemas.microsoft.com/office/drawing/2014/main" id="{D66A67E7-FBDA-AB4E-8C4B-E5FBF80A1F22}"/>
                </a:ext>
              </a:extLst>
            </p:cNvPr>
            <p:cNvSpPr txBox="1"/>
            <p:nvPr/>
          </p:nvSpPr>
          <p:spPr>
            <a:xfrm>
              <a:off x="8467815" y="4254182"/>
              <a:ext cx="1428596" cy="369332"/>
            </a:xfrm>
            <a:prstGeom prst="rect">
              <a:avLst/>
            </a:prstGeom>
            <a:noFill/>
          </p:spPr>
          <p:txBody>
            <a:bodyPr wrap="none" rtlCol="0">
              <a:spAutoFit/>
            </a:bodyPr>
            <a:lstStyle/>
            <a:p>
              <a:pPr algn="r"/>
              <a:r>
                <a:rPr lang="en-ID" sz="1800" dirty="0">
                  <a:solidFill>
                    <a:srgbClr val="F7896A"/>
                  </a:solidFill>
                  <a:latin typeface="Fira Sans Medium" panose="020B0603050000020004" pitchFamily="34" charset="0"/>
                  <a:ea typeface="Roboto" panose="02000000000000000000" pitchFamily="2" charset="0"/>
                </a:rPr>
                <a:t>James Drips</a:t>
              </a:r>
            </a:p>
          </p:txBody>
        </p:sp>
        <p:sp>
          <p:nvSpPr>
            <p:cNvPr id="11" name="TextBox 10">
              <a:extLst>
                <a:ext uri="{FF2B5EF4-FFF2-40B4-BE49-F238E27FC236}">
                  <a16:creationId xmlns:a16="http://schemas.microsoft.com/office/drawing/2014/main" id="{DDDE8F34-6152-3642-9D5B-90DA159E9B9D}"/>
                </a:ext>
              </a:extLst>
            </p:cNvPr>
            <p:cNvSpPr txBox="1"/>
            <p:nvPr/>
          </p:nvSpPr>
          <p:spPr>
            <a:xfrm>
              <a:off x="8443337" y="2374282"/>
              <a:ext cx="2915398" cy="1587614"/>
            </a:xfrm>
            <a:prstGeom prst="rect">
              <a:avLst/>
            </a:prstGeom>
            <a:noFill/>
          </p:spPr>
          <p:txBody>
            <a:bodyPr wrap="square" rtlCol="0">
              <a:spAutoFit/>
            </a:bodyPr>
            <a:lstStyle/>
            <a:p>
              <a:pPr>
                <a:lnSpc>
                  <a:spcPct val="150000"/>
                </a:lnSpc>
              </a:pP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Lorem ipsum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dolor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consectetur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adipiscing</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elit</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Morbi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porttitor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mi non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massa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dignissim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sodales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vulputate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luctus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eget</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lacus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Mauris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nec</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arcu</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malesuada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tristique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a:t>
              </a:r>
            </a:p>
          </p:txBody>
        </p:sp>
        <p:sp>
          <p:nvSpPr>
            <p:cNvPr id="13" name="TextBox 12">
              <a:extLst>
                <a:ext uri="{FF2B5EF4-FFF2-40B4-BE49-F238E27FC236}">
                  <a16:creationId xmlns:a16="http://schemas.microsoft.com/office/drawing/2014/main" id="{909EF059-FA2C-B14E-99AF-59E1BEB26945}"/>
                </a:ext>
              </a:extLst>
            </p:cNvPr>
            <p:cNvSpPr txBox="1"/>
            <p:nvPr/>
          </p:nvSpPr>
          <p:spPr>
            <a:xfrm>
              <a:off x="11417804" y="2237771"/>
              <a:ext cx="481222" cy="923330"/>
            </a:xfrm>
            <a:prstGeom prst="rect">
              <a:avLst/>
            </a:prstGeom>
            <a:noFill/>
          </p:spPr>
          <p:txBody>
            <a:bodyPr wrap="none" rtlCol="0">
              <a:spAutoFit/>
            </a:bodyPr>
            <a:lstStyle/>
            <a:p>
              <a:r>
                <a:rPr lang="en-ID" sz="5400" dirty="0">
                  <a:solidFill>
                    <a:schemeClr val="bg1"/>
                  </a:solidFill>
                  <a:latin typeface="Fira Sans Medium" panose="020B0603050000020004" pitchFamily="34" charset="0"/>
                  <a:ea typeface="Roboto" panose="02000000000000000000" pitchFamily="2" charset="0"/>
                </a:rPr>
                <a:t>”</a:t>
              </a:r>
            </a:p>
          </p:txBody>
        </p:sp>
      </p:grpSp>
      <p:sp>
        <p:nvSpPr>
          <p:cNvPr id="15" name="Rectangle 14">
            <a:extLst>
              <a:ext uri="{FF2B5EF4-FFF2-40B4-BE49-F238E27FC236}">
                <a16:creationId xmlns:a16="http://schemas.microsoft.com/office/drawing/2014/main" id="{DB4FDA10-FF69-2D46-BC9A-5DA330D9EF5C}"/>
              </a:ext>
            </a:extLst>
          </p:cNvPr>
          <p:cNvSpPr/>
          <p:nvPr/>
        </p:nvSpPr>
        <p:spPr>
          <a:xfrm>
            <a:off x="11658415" y="6400800"/>
            <a:ext cx="533400" cy="457200"/>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31118140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633A5FA-C9D9-DB41-AF2C-CDC7F4219716}"/>
              </a:ext>
            </a:extLst>
          </p:cNvPr>
          <p:cNvSpPr/>
          <p:nvPr/>
        </p:nvSpPr>
        <p:spPr>
          <a:xfrm>
            <a:off x="5930899" y="-224852"/>
            <a:ext cx="6750779" cy="7435121"/>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Picture Placeholder 9">
            <a:extLst>
              <a:ext uri="{FF2B5EF4-FFF2-40B4-BE49-F238E27FC236}">
                <a16:creationId xmlns:a16="http://schemas.microsoft.com/office/drawing/2014/main" id="{77930675-48B6-654E-9CA1-33AFE5CCEC3B}"/>
              </a:ext>
            </a:extLst>
          </p:cNvPr>
          <p:cNvSpPr txBox="1">
            <a:spLocks/>
          </p:cNvSpPr>
          <p:nvPr/>
        </p:nvSpPr>
        <p:spPr>
          <a:xfrm>
            <a:off x="6789879" y="1295602"/>
            <a:ext cx="4004026" cy="3741910"/>
          </a:xfrm>
          <a:prstGeom prst="rect">
            <a:avLst/>
          </a:prstGeom>
          <a:pattFill prst="pct5">
            <a:fgClr>
              <a:srgbClr val="FCFFFC"/>
            </a:fgClr>
            <a:bgClr>
              <a:srgbClr val="5E347E"/>
            </a:bgClr>
          </a:pattFill>
        </p:spPr>
      </p:sp>
      <p:pic>
        <p:nvPicPr>
          <p:cNvPr id="2" name="Picture Placeholder 19">
            <a:extLst>
              <a:ext uri="{FF2B5EF4-FFF2-40B4-BE49-F238E27FC236}">
                <a16:creationId xmlns:a16="http://schemas.microsoft.com/office/drawing/2014/main" id="{E0150CAA-C6B3-5D4F-80EB-11ABA54558E8}"/>
              </a:ext>
            </a:extLst>
          </p:cNvPr>
          <p:cNvPicPr>
            <a:picLocks noChangeAspect="1"/>
          </p:cNvPicPr>
          <p:nvPr/>
        </p:nvPicPr>
        <p:blipFill>
          <a:blip r:embed="rId2" cstate="screen">
            <a:extLst>
              <a:ext uri="{28A0092B-C50C-407E-A947-70E740481C1C}">
                <a14:useLocalDpi xmlns:a14="http://schemas.microsoft.com/office/drawing/2010/main"/>
              </a:ext>
            </a:extLst>
          </a:blip>
          <a:srcRect l="708" r="708"/>
          <a:stretch/>
        </p:blipFill>
        <p:spPr>
          <a:xfrm>
            <a:off x="556058" y="511615"/>
            <a:ext cx="4151967" cy="2917386"/>
          </a:xfrm>
          <a:prstGeom prst="rect">
            <a:avLst/>
          </a:prstGeom>
        </p:spPr>
      </p:pic>
      <p:pic>
        <p:nvPicPr>
          <p:cNvPr id="3" name="Picture Placeholder 19">
            <a:extLst>
              <a:ext uri="{FF2B5EF4-FFF2-40B4-BE49-F238E27FC236}">
                <a16:creationId xmlns:a16="http://schemas.microsoft.com/office/drawing/2014/main" id="{B1DDBF63-4255-7243-ABC2-A454FE5338D2}"/>
              </a:ext>
            </a:extLst>
          </p:cNvPr>
          <p:cNvPicPr>
            <a:picLocks noChangeAspect="1"/>
          </p:cNvPicPr>
          <p:nvPr/>
        </p:nvPicPr>
        <p:blipFill>
          <a:blip r:embed="rId2" cstate="screen">
            <a:extLst>
              <a:ext uri="{28A0092B-C50C-407E-A947-70E740481C1C}">
                <a14:useLocalDpi xmlns:a14="http://schemas.microsoft.com/office/drawing/2010/main"/>
              </a:ext>
            </a:extLst>
          </a:blip>
          <a:srcRect l="708" r="708"/>
          <a:stretch/>
        </p:blipFill>
        <p:spPr>
          <a:xfrm>
            <a:off x="4812174" y="511615"/>
            <a:ext cx="4151967" cy="2917386"/>
          </a:xfrm>
          <a:prstGeom prst="rect">
            <a:avLst/>
          </a:prstGeom>
        </p:spPr>
      </p:pic>
      <p:pic>
        <p:nvPicPr>
          <p:cNvPr id="4" name="Picture Placeholder 19">
            <a:extLst>
              <a:ext uri="{FF2B5EF4-FFF2-40B4-BE49-F238E27FC236}">
                <a16:creationId xmlns:a16="http://schemas.microsoft.com/office/drawing/2014/main" id="{785F8118-9CAC-6D48-BB75-4D04F597A0A4}"/>
              </a:ext>
            </a:extLst>
          </p:cNvPr>
          <p:cNvPicPr>
            <a:picLocks noChangeAspect="1"/>
          </p:cNvPicPr>
          <p:nvPr/>
        </p:nvPicPr>
        <p:blipFill>
          <a:blip r:embed="rId2" cstate="screen">
            <a:extLst>
              <a:ext uri="{28A0092B-C50C-407E-A947-70E740481C1C}">
                <a14:useLocalDpi xmlns:a14="http://schemas.microsoft.com/office/drawing/2010/main"/>
              </a:ext>
            </a:extLst>
          </a:blip>
          <a:srcRect l="708" r="708"/>
          <a:stretch/>
        </p:blipFill>
        <p:spPr>
          <a:xfrm>
            <a:off x="556058" y="3504196"/>
            <a:ext cx="4151967" cy="2917386"/>
          </a:xfrm>
          <a:prstGeom prst="rect">
            <a:avLst/>
          </a:prstGeom>
        </p:spPr>
      </p:pic>
      <p:pic>
        <p:nvPicPr>
          <p:cNvPr id="5" name="Picture Placeholder 19">
            <a:extLst>
              <a:ext uri="{FF2B5EF4-FFF2-40B4-BE49-F238E27FC236}">
                <a16:creationId xmlns:a16="http://schemas.microsoft.com/office/drawing/2014/main" id="{EF83C9AB-6A04-674B-A8BA-84D64FA2EEBA}"/>
              </a:ext>
            </a:extLst>
          </p:cNvPr>
          <p:cNvPicPr>
            <a:picLocks noChangeAspect="1"/>
          </p:cNvPicPr>
          <p:nvPr/>
        </p:nvPicPr>
        <p:blipFill>
          <a:blip r:embed="rId2" cstate="screen">
            <a:extLst>
              <a:ext uri="{28A0092B-C50C-407E-A947-70E740481C1C}">
                <a14:useLocalDpi xmlns:a14="http://schemas.microsoft.com/office/drawing/2010/main"/>
              </a:ext>
            </a:extLst>
          </a:blip>
          <a:srcRect l="708" r="708"/>
          <a:stretch/>
        </p:blipFill>
        <p:spPr>
          <a:xfrm>
            <a:off x="4812174" y="3504196"/>
            <a:ext cx="4151967" cy="2917386"/>
          </a:xfrm>
          <a:prstGeom prst="rect">
            <a:avLst/>
          </a:prstGeom>
        </p:spPr>
      </p:pic>
      <p:pic>
        <p:nvPicPr>
          <p:cNvPr id="8" name="Picture 7">
            <a:extLst>
              <a:ext uri="{FF2B5EF4-FFF2-40B4-BE49-F238E27FC236}">
                <a16:creationId xmlns:a16="http://schemas.microsoft.com/office/drawing/2014/main" id="{2DDAA540-8CC8-6E4A-9FE3-266B79CC701D}"/>
              </a:ext>
            </a:extLst>
          </p:cNvPr>
          <p:cNvPicPr>
            <a:picLocks noChangeAspect="1"/>
          </p:cNvPicPr>
          <p:nvPr/>
        </p:nvPicPr>
        <p:blipFill>
          <a:blip r:embed="rId3"/>
          <a:stretch>
            <a:fillRect/>
          </a:stretch>
        </p:blipFill>
        <p:spPr>
          <a:xfrm rot="3911934">
            <a:off x="11149933" y="-1208888"/>
            <a:ext cx="2404708" cy="2417776"/>
          </a:xfrm>
          <a:prstGeom prst="rect">
            <a:avLst/>
          </a:prstGeom>
        </p:spPr>
      </p:pic>
      <p:sp>
        <p:nvSpPr>
          <p:cNvPr id="9" name="Rectangle 8">
            <a:extLst>
              <a:ext uri="{FF2B5EF4-FFF2-40B4-BE49-F238E27FC236}">
                <a16:creationId xmlns:a16="http://schemas.microsoft.com/office/drawing/2014/main" id="{4F445287-7ADC-F14B-B0CD-5DD021FEA251}"/>
              </a:ext>
            </a:extLst>
          </p:cNvPr>
          <p:cNvSpPr/>
          <p:nvPr/>
        </p:nvSpPr>
        <p:spPr>
          <a:xfrm>
            <a:off x="-81491" y="6574025"/>
            <a:ext cx="533400" cy="343501"/>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6264791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64EBB86D-CF7F-4043-8D98-6CE544829812}"/>
              </a:ext>
            </a:extLst>
          </p:cNvPr>
          <p:cNvPicPr>
            <a:picLocks noChangeAspect="1"/>
          </p:cNvPicPr>
          <p:nvPr/>
        </p:nvPicPr>
        <p:blipFill>
          <a:blip r:embed="rId2"/>
          <a:stretch>
            <a:fillRect/>
          </a:stretch>
        </p:blipFill>
        <p:spPr>
          <a:xfrm rot="8436496">
            <a:off x="6560535" y="928132"/>
            <a:ext cx="1750719" cy="1760233"/>
          </a:xfrm>
          <a:prstGeom prst="rect">
            <a:avLst/>
          </a:prstGeom>
        </p:spPr>
      </p:pic>
      <p:sp>
        <p:nvSpPr>
          <p:cNvPr id="3" name="Picture Placeholder 2">
            <a:extLst>
              <a:ext uri="{FF2B5EF4-FFF2-40B4-BE49-F238E27FC236}">
                <a16:creationId xmlns:a16="http://schemas.microsoft.com/office/drawing/2014/main" id="{98B97C2F-605E-4E42-B176-516C34EE655A}"/>
              </a:ext>
            </a:extLst>
          </p:cNvPr>
          <p:cNvSpPr>
            <a:spLocks noGrp="1"/>
          </p:cNvSpPr>
          <p:nvPr>
            <p:ph type="pic" sz="quarter" idx="11"/>
          </p:nvPr>
        </p:nvSpPr>
        <p:spPr/>
      </p:sp>
      <p:sp>
        <p:nvSpPr>
          <p:cNvPr id="19" name="Picture Placeholder 18">
            <a:extLst>
              <a:ext uri="{FF2B5EF4-FFF2-40B4-BE49-F238E27FC236}">
                <a16:creationId xmlns:a16="http://schemas.microsoft.com/office/drawing/2014/main" id="{818A6CAF-43C7-412B-81CA-DB327C27BD44}"/>
              </a:ext>
            </a:extLst>
          </p:cNvPr>
          <p:cNvSpPr>
            <a:spLocks noGrp="1"/>
          </p:cNvSpPr>
          <p:nvPr>
            <p:ph type="pic" sz="quarter" idx="10"/>
          </p:nvPr>
        </p:nvSpPr>
        <p:spPr/>
      </p:sp>
      <p:sp>
        <p:nvSpPr>
          <p:cNvPr id="5" name="Rectangle 4">
            <a:extLst>
              <a:ext uri="{FF2B5EF4-FFF2-40B4-BE49-F238E27FC236}">
                <a16:creationId xmlns:a16="http://schemas.microsoft.com/office/drawing/2014/main" id="{FEF797A5-2E4C-4A1E-BC75-1478E7C9B2F3}"/>
              </a:ext>
            </a:extLst>
          </p:cNvPr>
          <p:cNvSpPr/>
          <p:nvPr/>
        </p:nvSpPr>
        <p:spPr>
          <a:xfrm>
            <a:off x="1393779" y="1841500"/>
            <a:ext cx="9258300" cy="4414401"/>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 name="TextBox 5">
            <a:extLst>
              <a:ext uri="{FF2B5EF4-FFF2-40B4-BE49-F238E27FC236}">
                <a16:creationId xmlns:a16="http://schemas.microsoft.com/office/drawing/2014/main" id="{0DBB4503-7BAE-441C-B282-88F392880BA3}"/>
              </a:ext>
            </a:extLst>
          </p:cNvPr>
          <p:cNvSpPr txBox="1"/>
          <p:nvPr/>
        </p:nvSpPr>
        <p:spPr>
          <a:xfrm>
            <a:off x="2679789" y="2459950"/>
            <a:ext cx="3709670" cy="923330"/>
          </a:xfrm>
          <a:prstGeom prst="rect">
            <a:avLst/>
          </a:prstGeom>
          <a:noFill/>
        </p:spPr>
        <p:txBody>
          <a:bodyPr wrap="none" rtlCol="0">
            <a:spAutoFit/>
          </a:bodyPr>
          <a:lstStyle/>
          <a:p>
            <a:r>
              <a:rPr lang="en-ID" sz="5400" dirty="0" err="1">
                <a:solidFill>
                  <a:schemeClr val="bg1"/>
                </a:solidFill>
                <a:latin typeface="Fira Sans Medium" panose="020B0603050000020004" pitchFamily="34" charset="0"/>
                <a:ea typeface="Roboto" panose="02000000000000000000" pitchFamily="2" charset="0"/>
              </a:rPr>
              <a:t>Estratégias</a:t>
            </a:r>
            <a:endParaRPr lang="en-ID" sz="5400" dirty="0">
              <a:solidFill>
                <a:schemeClr val="bg1"/>
              </a:solidFill>
              <a:latin typeface="Fira Sans Medium" panose="020B0603050000020004" pitchFamily="34" charset="0"/>
              <a:ea typeface="Roboto" panose="02000000000000000000" pitchFamily="2" charset="0"/>
            </a:endParaRPr>
          </a:p>
        </p:txBody>
      </p:sp>
      <p:grpSp>
        <p:nvGrpSpPr>
          <p:cNvPr id="11" name="Group 10">
            <a:extLst>
              <a:ext uri="{FF2B5EF4-FFF2-40B4-BE49-F238E27FC236}">
                <a16:creationId xmlns:a16="http://schemas.microsoft.com/office/drawing/2014/main" id="{41558769-742A-40DF-B7B4-1A284011EFD3}"/>
              </a:ext>
            </a:extLst>
          </p:cNvPr>
          <p:cNvGrpSpPr/>
          <p:nvPr/>
        </p:nvGrpSpPr>
        <p:grpSpPr>
          <a:xfrm>
            <a:off x="6561916" y="3770433"/>
            <a:ext cx="3519391" cy="1389461"/>
            <a:chOff x="6120654" y="3751723"/>
            <a:chExt cx="3519391" cy="1389461"/>
          </a:xfrm>
        </p:grpSpPr>
        <p:sp>
          <p:nvSpPr>
            <p:cNvPr id="12" name="TextBox 11">
              <a:extLst>
                <a:ext uri="{FF2B5EF4-FFF2-40B4-BE49-F238E27FC236}">
                  <a16:creationId xmlns:a16="http://schemas.microsoft.com/office/drawing/2014/main" id="{0A793332-177C-4784-94A5-293F1DDBC815}"/>
                </a:ext>
              </a:extLst>
            </p:cNvPr>
            <p:cNvSpPr txBox="1"/>
            <p:nvPr userDrawn="1"/>
          </p:nvSpPr>
          <p:spPr>
            <a:xfrm>
              <a:off x="6622095" y="4061401"/>
              <a:ext cx="3017950" cy="1079783"/>
            </a:xfrm>
            <a:prstGeom prst="rect">
              <a:avLst/>
            </a:prstGeom>
            <a:noFill/>
          </p:spPr>
          <p:txBody>
            <a:bodyPr wrap="square" rtlCol="0">
              <a:spAutoFit/>
            </a:bodyPr>
            <a:lstStyle/>
            <a:p>
              <a:pPr>
                <a:lnSpc>
                  <a:spcPct val="150000"/>
                </a:lnSpc>
              </a:pPr>
              <a:r>
                <a:rPr lang="en-ID" sz="1100">
                  <a:solidFill>
                    <a:schemeClr val="bg1"/>
                  </a:solidFill>
                  <a:latin typeface="Roboto" panose="02000000000000000000" pitchFamily="2" charset="0"/>
                  <a:ea typeface="Roboto" panose="02000000000000000000" pitchFamily="2" charset="0"/>
                  <a:cs typeface="Ebrima" panose="02000000000000000000" pitchFamily="2" charset="0"/>
                </a:rPr>
                <a:t>Lorem ipsum dolor sit amet, consectetur adipiscing elit. Morbi porttitor mi non massa dignissim sodales. Sed sed vulputate ipsum. Sed luctus eget lacus sit amet accumsan.</a:t>
              </a:r>
            </a:p>
          </p:txBody>
        </p:sp>
        <p:sp>
          <p:nvSpPr>
            <p:cNvPr id="13" name="TextBox 12">
              <a:extLst>
                <a:ext uri="{FF2B5EF4-FFF2-40B4-BE49-F238E27FC236}">
                  <a16:creationId xmlns:a16="http://schemas.microsoft.com/office/drawing/2014/main" id="{D9FE7DF5-0A64-47B0-B782-5971FE6C64CD}"/>
                </a:ext>
              </a:extLst>
            </p:cNvPr>
            <p:cNvSpPr txBox="1"/>
            <p:nvPr userDrawn="1"/>
          </p:nvSpPr>
          <p:spPr>
            <a:xfrm>
              <a:off x="6120654" y="3751723"/>
              <a:ext cx="470000" cy="769441"/>
            </a:xfrm>
            <a:prstGeom prst="rect">
              <a:avLst/>
            </a:prstGeom>
            <a:noFill/>
          </p:spPr>
          <p:txBody>
            <a:bodyPr wrap="none" rtlCol="0">
              <a:spAutoFit/>
            </a:bodyPr>
            <a:lstStyle/>
            <a:p>
              <a:r>
                <a:rPr lang="en-ID" sz="4400">
                  <a:solidFill>
                    <a:schemeClr val="bg1"/>
                  </a:solidFill>
                  <a:latin typeface="Fira Sans Medium" panose="020B0603050000020004" pitchFamily="34" charset="0"/>
                  <a:ea typeface="Roboto" panose="02000000000000000000" pitchFamily="2" charset="0"/>
                </a:rPr>
                <a:t>2</a:t>
              </a:r>
            </a:p>
          </p:txBody>
        </p:sp>
        <p:sp>
          <p:nvSpPr>
            <p:cNvPr id="14" name="TextBox 13">
              <a:extLst>
                <a:ext uri="{FF2B5EF4-FFF2-40B4-BE49-F238E27FC236}">
                  <a16:creationId xmlns:a16="http://schemas.microsoft.com/office/drawing/2014/main" id="{E3858738-8BB6-4124-B1AD-0D9C14E2B4E9}"/>
                </a:ext>
              </a:extLst>
            </p:cNvPr>
            <p:cNvSpPr txBox="1"/>
            <p:nvPr userDrawn="1"/>
          </p:nvSpPr>
          <p:spPr>
            <a:xfrm>
              <a:off x="6622005" y="3753624"/>
              <a:ext cx="2438488" cy="307777"/>
            </a:xfrm>
            <a:prstGeom prst="rect">
              <a:avLst/>
            </a:prstGeom>
            <a:noFill/>
          </p:spPr>
          <p:txBody>
            <a:bodyPr wrap="none" rtlCol="0">
              <a:spAutoFit/>
            </a:bodyPr>
            <a:lstStyle/>
            <a:p>
              <a:r>
                <a:rPr lang="en-ID" sz="1400" dirty="0">
                  <a:solidFill>
                    <a:srgbClr val="F7896A"/>
                  </a:solidFill>
                  <a:latin typeface="Fira Sans Medium" panose="020B0603050000020004" pitchFamily="34" charset="0"/>
                  <a:ea typeface="Roboto" panose="02000000000000000000" pitchFamily="2" charset="0"/>
                </a:rPr>
                <a:t>Lorem ipsum </a:t>
              </a:r>
              <a:r>
                <a:rPr lang="en-ID" sz="1400" dirty="0" err="1">
                  <a:solidFill>
                    <a:srgbClr val="F7896A"/>
                  </a:solidFill>
                  <a:latin typeface="Fira Sans Medium" panose="020B0603050000020004" pitchFamily="34" charset="0"/>
                  <a:ea typeface="Roboto" panose="02000000000000000000" pitchFamily="2" charset="0"/>
                </a:rPr>
                <a:t>dolor</a:t>
              </a:r>
              <a:r>
                <a:rPr lang="en-ID" sz="1400" dirty="0">
                  <a:solidFill>
                    <a:srgbClr val="F7896A"/>
                  </a:solidFill>
                  <a:latin typeface="Fira Sans Medium" panose="020B0603050000020004" pitchFamily="34" charset="0"/>
                  <a:ea typeface="Roboto" panose="02000000000000000000" pitchFamily="2" charset="0"/>
                </a:rPr>
                <a:t> sit </a:t>
              </a:r>
              <a:r>
                <a:rPr lang="en-ID" sz="1400" dirty="0" err="1">
                  <a:solidFill>
                    <a:srgbClr val="F7896A"/>
                  </a:solidFill>
                  <a:latin typeface="Fira Sans Medium" panose="020B0603050000020004" pitchFamily="34" charset="0"/>
                  <a:ea typeface="Roboto" panose="02000000000000000000" pitchFamily="2" charset="0"/>
                </a:rPr>
                <a:t>amet</a:t>
              </a:r>
              <a:endParaRPr lang="en-ID" sz="1400" dirty="0">
                <a:solidFill>
                  <a:srgbClr val="F7896A"/>
                </a:solidFill>
                <a:latin typeface="Fira Sans Medium" panose="020B0603050000020004" pitchFamily="34" charset="0"/>
                <a:ea typeface="Roboto" panose="02000000000000000000" pitchFamily="2" charset="0"/>
              </a:endParaRPr>
            </a:p>
          </p:txBody>
        </p:sp>
      </p:grpSp>
      <p:sp>
        <p:nvSpPr>
          <p:cNvPr id="15" name="Rectangle 14">
            <a:extLst>
              <a:ext uri="{FF2B5EF4-FFF2-40B4-BE49-F238E27FC236}">
                <a16:creationId xmlns:a16="http://schemas.microsoft.com/office/drawing/2014/main" id="{5EA231CA-025B-41F0-9DFC-A63468BD926E}"/>
              </a:ext>
            </a:extLst>
          </p:cNvPr>
          <p:cNvSpPr/>
          <p:nvPr/>
        </p:nvSpPr>
        <p:spPr>
          <a:xfrm>
            <a:off x="1393779" y="1841501"/>
            <a:ext cx="498522" cy="469900"/>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Oval 15">
            <a:extLst>
              <a:ext uri="{FF2B5EF4-FFF2-40B4-BE49-F238E27FC236}">
                <a16:creationId xmlns:a16="http://schemas.microsoft.com/office/drawing/2014/main" id="{EBAB3819-9D56-48F1-8A7C-A9129DAFFDD7}"/>
              </a:ext>
            </a:extLst>
          </p:cNvPr>
          <p:cNvSpPr/>
          <p:nvPr/>
        </p:nvSpPr>
        <p:spPr>
          <a:xfrm>
            <a:off x="5010103" y="6002268"/>
            <a:ext cx="507266" cy="507266"/>
          </a:xfrm>
          <a:prstGeom prst="ellipse">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20" name="Picture 19">
            <a:extLst>
              <a:ext uri="{FF2B5EF4-FFF2-40B4-BE49-F238E27FC236}">
                <a16:creationId xmlns:a16="http://schemas.microsoft.com/office/drawing/2014/main" id="{872E56EC-B24A-8A4A-904F-FC2CD212953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flipH="1">
            <a:off x="-2935631" y="1489572"/>
            <a:ext cx="8926776" cy="5951184"/>
          </a:xfrm>
          <a:prstGeom prst="rect">
            <a:avLst/>
          </a:prstGeom>
        </p:spPr>
      </p:pic>
      <p:grpSp>
        <p:nvGrpSpPr>
          <p:cNvPr id="7" name="Group 6">
            <a:extLst>
              <a:ext uri="{FF2B5EF4-FFF2-40B4-BE49-F238E27FC236}">
                <a16:creationId xmlns:a16="http://schemas.microsoft.com/office/drawing/2014/main" id="{6B508CFC-91BB-4E6D-BEB3-312833A7232E}"/>
              </a:ext>
            </a:extLst>
          </p:cNvPr>
          <p:cNvGrpSpPr/>
          <p:nvPr/>
        </p:nvGrpSpPr>
        <p:grpSpPr>
          <a:xfrm>
            <a:off x="2794118" y="3742113"/>
            <a:ext cx="3519391" cy="1389461"/>
            <a:chOff x="1954310" y="3751723"/>
            <a:chExt cx="3519391" cy="1389461"/>
          </a:xfrm>
        </p:grpSpPr>
        <p:sp>
          <p:nvSpPr>
            <p:cNvPr id="8" name="TextBox 7">
              <a:extLst>
                <a:ext uri="{FF2B5EF4-FFF2-40B4-BE49-F238E27FC236}">
                  <a16:creationId xmlns:a16="http://schemas.microsoft.com/office/drawing/2014/main" id="{9BBBC89B-4AA0-475D-90AB-B9D7FDC4F240}"/>
                </a:ext>
              </a:extLst>
            </p:cNvPr>
            <p:cNvSpPr txBox="1"/>
            <p:nvPr userDrawn="1"/>
          </p:nvSpPr>
          <p:spPr>
            <a:xfrm>
              <a:off x="2455751" y="4061401"/>
              <a:ext cx="3017950" cy="1079783"/>
            </a:xfrm>
            <a:prstGeom prst="rect">
              <a:avLst/>
            </a:prstGeom>
            <a:noFill/>
          </p:spPr>
          <p:txBody>
            <a:bodyPr wrap="square" rtlCol="0">
              <a:spAutoFit/>
            </a:bodyPr>
            <a:lstStyle/>
            <a:p>
              <a:pPr>
                <a:lnSpc>
                  <a:spcPct val="150000"/>
                </a:lnSpc>
              </a:pPr>
              <a:r>
                <a:rPr lang="en-ID" sz="1100">
                  <a:solidFill>
                    <a:schemeClr val="bg1"/>
                  </a:solidFill>
                  <a:latin typeface="Roboto" panose="02000000000000000000" pitchFamily="2" charset="0"/>
                  <a:ea typeface="Roboto" panose="02000000000000000000" pitchFamily="2" charset="0"/>
                  <a:cs typeface="Ebrima" panose="02000000000000000000" pitchFamily="2" charset="0"/>
                </a:rPr>
                <a:t>Lorem ipsum dolor sit amet, consectetur adipiscing elit. Morbi porttitor mi non massa dignissim sodales. Sed sed vulputate ipsum. Sed luctus eget lacus sit amet accumsan.</a:t>
              </a:r>
            </a:p>
          </p:txBody>
        </p:sp>
        <p:sp>
          <p:nvSpPr>
            <p:cNvPr id="9" name="TextBox 8">
              <a:extLst>
                <a:ext uri="{FF2B5EF4-FFF2-40B4-BE49-F238E27FC236}">
                  <a16:creationId xmlns:a16="http://schemas.microsoft.com/office/drawing/2014/main" id="{6EDAE0EC-B058-4B5B-B140-9E721925D7C1}"/>
                </a:ext>
              </a:extLst>
            </p:cNvPr>
            <p:cNvSpPr txBox="1"/>
            <p:nvPr userDrawn="1"/>
          </p:nvSpPr>
          <p:spPr>
            <a:xfrm>
              <a:off x="1954310" y="3751723"/>
              <a:ext cx="437940" cy="769441"/>
            </a:xfrm>
            <a:prstGeom prst="rect">
              <a:avLst/>
            </a:prstGeom>
            <a:noFill/>
          </p:spPr>
          <p:txBody>
            <a:bodyPr wrap="none" rtlCol="0">
              <a:spAutoFit/>
            </a:bodyPr>
            <a:lstStyle/>
            <a:p>
              <a:r>
                <a:rPr lang="en-ID" sz="4400">
                  <a:solidFill>
                    <a:schemeClr val="bg1"/>
                  </a:solidFill>
                  <a:latin typeface="Fira Sans Medium" panose="020B0603050000020004" pitchFamily="34" charset="0"/>
                  <a:ea typeface="Roboto" panose="02000000000000000000" pitchFamily="2" charset="0"/>
                </a:rPr>
                <a:t>1</a:t>
              </a:r>
            </a:p>
          </p:txBody>
        </p:sp>
        <p:sp>
          <p:nvSpPr>
            <p:cNvPr id="10" name="TextBox 9">
              <a:extLst>
                <a:ext uri="{FF2B5EF4-FFF2-40B4-BE49-F238E27FC236}">
                  <a16:creationId xmlns:a16="http://schemas.microsoft.com/office/drawing/2014/main" id="{E39EA797-49D2-46AC-9168-167D3E0A8B0E}"/>
                </a:ext>
              </a:extLst>
            </p:cNvPr>
            <p:cNvSpPr txBox="1"/>
            <p:nvPr userDrawn="1"/>
          </p:nvSpPr>
          <p:spPr>
            <a:xfrm>
              <a:off x="2455661" y="3753624"/>
              <a:ext cx="2438488" cy="307777"/>
            </a:xfrm>
            <a:prstGeom prst="rect">
              <a:avLst/>
            </a:prstGeom>
            <a:noFill/>
          </p:spPr>
          <p:txBody>
            <a:bodyPr wrap="none" rtlCol="0">
              <a:spAutoFit/>
            </a:bodyPr>
            <a:lstStyle/>
            <a:p>
              <a:r>
                <a:rPr lang="en-ID" sz="1400" dirty="0">
                  <a:solidFill>
                    <a:srgbClr val="F7896A"/>
                  </a:solidFill>
                  <a:latin typeface="Fira Sans Medium" panose="020B0603050000020004" pitchFamily="34" charset="0"/>
                  <a:ea typeface="Roboto" panose="02000000000000000000" pitchFamily="2" charset="0"/>
                </a:rPr>
                <a:t>Lorem ipsum </a:t>
              </a:r>
              <a:r>
                <a:rPr lang="en-ID" sz="1400" dirty="0" err="1">
                  <a:solidFill>
                    <a:srgbClr val="F7896A"/>
                  </a:solidFill>
                  <a:latin typeface="Fira Sans Medium" panose="020B0603050000020004" pitchFamily="34" charset="0"/>
                  <a:ea typeface="Roboto" panose="02000000000000000000" pitchFamily="2" charset="0"/>
                </a:rPr>
                <a:t>dolor</a:t>
              </a:r>
              <a:r>
                <a:rPr lang="en-ID" sz="1400" dirty="0">
                  <a:solidFill>
                    <a:srgbClr val="F7896A"/>
                  </a:solidFill>
                  <a:latin typeface="Fira Sans Medium" panose="020B0603050000020004" pitchFamily="34" charset="0"/>
                  <a:ea typeface="Roboto" panose="02000000000000000000" pitchFamily="2" charset="0"/>
                </a:rPr>
                <a:t> sit </a:t>
              </a:r>
              <a:r>
                <a:rPr lang="en-ID" sz="1400" dirty="0" err="1">
                  <a:solidFill>
                    <a:srgbClr val="F7896A"/>
                  </a:solidFill>
                  <a:latin typeface="Fira Sans Medium" panose="020B0603050000020004" pitchFamily="34" charset="0"/>
                  <a:ea typeface="Roboto" panose="02000000000000000000" pitchFamily="2" charset="0"/>
                </a:rPr>
                <a:t>amet</a:t>
              </a:r>
              <a:endParaRPr lang="en-ID" sz="1400" dirty="0">
                <a:solidFill>
                  <a:srgbClr val="F7896A"/>
                </a:solidFill>
                <a:latin typeface="Fira Sans Medium" panose="020B0603050000020004" pitchFamily="34" charset="0"/>
                <a:ea typeface="Roboto" panose="02000000000000000000" pitchFamily="2" charset="0"/>
              </a:endParaRPr>
            </a:p>
          </p:txBody>
        </p:sp>
      </p:grpSp>
    </p:spTree>
    <p:extLst>
      <p:ext uri="{BB962C8B-B14F-4D97-AF65-F5344CB8AC3E}">
        <p14:creationId xmlns:p14="http://schemas.microsoft.com/office/powerpoint/2010/main" val="24807767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icture Placeholder 9">
            <a:extLst>
              <a:ext uri="{FF2B5EF4-FFF2-40B4-BE49-F238E27FC236}">
                <a16:creationId xmlns:a16="http://schemas.microsoft.com/office/drawing/2014/main" id="{0B65D5A0-E12A-8742-B53E-5B84E765E505}"/>
              </a:ext>
            </a:extLst>
          </p:cNvPr>
          <p:cNvSpPr txBox="1">
            <a:spLocks/>
          </p:cNvSpPr>
          <p:nvPr/>
        </p:nvSpPr>
        <p:spPr>
          <a:xfrm>
            <a:off x="4950608" y="255287"/>
            <a:ext cx="6848670" cy="5443303"/>
          </a:xfrm>
          <a:prstGeom prst="rect">
            <a:avLst/>
          </a:prstGeom>
          <a:pattFill prst="pct5">
            <a:fgClr>
              <a:schemeClr val="accent1"/>
            </a:fgClr>
            <a:bgClr>
              <a:schemeClr val="bg1"/>
            </a:bgClr>
          </a:pattFill>
        </p:spPr>
      </p:sp>
      <p:sp>
        <p:nvSpPr>
          <p:cNvPr id="3" name="Rectangle 2">
            <a:extLst>
              <a:ext uri="{FF2B5EF4-FFF2-40B4-BE49-F238E27FC236}">
                <a16:creationId xmlns:a16="http://schemas.microsoft.com/office/drawing/2014/main" id="{36D398F6-74BA-432C-B4C9-F31C45A6443A}"/>
              </a:ext>
            </a:extLst>
          </p:cNvPr>
          <p:cNvSpPr/>
          <p:nvPr/>
        </p:nvSpPr>
        <p:spPr>
          <a:xfrm>
            <a:off x="469900" y="2394221"/>
            <a:ext cx="6451600" cy="3663679"/>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 name="TextBox 3">
            <a:extLst>
              <a:ext uri="{FF2B5EF4-FFF2-40B4-BE49-F238E27FC236}">
                <a16:creationId xmlns:a16="http://schemas.microsoft.com/office/drawing/2014/main" id="{14F030FA-4144-476B-9C97-9B02E3049760}"/>
              </a:ext>
            </a:extLst>
          </p:cNvPr>
          <p:cNvSpPr txBox="1"/>
          <p:nvPr/>
        </p:nvSpPr>
        <p:spPr>
          <a:xfrm>
            <a:off x="1182833" y="2976939"/>
            <a:ext cx="481222" cy="923330"/>
          </a:xfrm>
          <a:prstGeom prst="rect">
            <a:avLst/>
          </a:prstGeom>
          <a:noFill/>
        </p:spPr>
        <p:txBody>
          <a:bodyPr wrap="none" rtlCol="0">
            <a:spAutoFit/>
          </a:bodyPr>
          <a:lstStyle/>
          <a:p>
            <a:r>
              <a:rPr lang="en-ID" sz="5400" dirty="0">
                <a:solidFill>
                  <a:schemeClr val="bg1"/>
                </a:solidFill>
                <a:latin typeface="Fira Sans Medium" panose="020B0603050000020004" pitchFamily="34" charset="0"/>
                <a:ea typeface="Roboto" panose="02000000000000000000" pitchFamily="2" charset="0"/>
              </a:rPr>
              <a:t>“</a:t>
            </a:r>
          </a:p>
        </p:txBody>
      </p:sp>
      <p:sp>
        <p:nvSpPr>
          <p:cNvPr id="6" name="TextBox 5">
            <a:extLst>
              <a:ext uri="{FF2B5EF4-FFF2-40B4-BE49-F238E27FC236}">
                <a16:creationId xmlns:a16="http://schemas.microsoft.com/office/drawing/2014/main" id="{2484A9A5-D2EA-4678-A40A-DA9455D228B5}"/>
              </a:ext>
            </a:extLst>
          </p:cNvPr>
          <p:cNvSpPr txBox="1"/>
          <p:nvPr/>
        </p:nvSpPr>
        <p:spPr>
          <a:xfrm>
            <a:off x="1639577" y="3129070"/>
            <a:ext cx="3547020" cy="825867"/>
          </a:xfrm>
          <a:prstGeom prst="rect">
            <a:avLst/>
          </a:prstGeom>
          <a:noFill/>
        </p:spPr>
        <p:txBody>
          <a:bodyPr wrap="square" rtlCol="0">
            <a:spAutoFit/>
          </a:bodyPr>
          <a:lstStyle/>
          <a:p>
            <a:pPr>
              <a:lnSpc>
                <a:spcPct val="150000"/>
              </a:lnSpc>
            </a:pP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depoimentos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foram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incríveis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e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inspiradores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estou</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amando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participar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do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projeto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Júpiter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espero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aprender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muito</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com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todos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outros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Júpiteres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a:t>
            </a:r>
          </a:p>
        </p:txBody>
      </p:sp>
      <p:sp>
        <p:nvSpPr>
          <p:cNvPr id="7" name="Rectangle 6">
            <a:extLst>
              <a:ext uri="{FF2B5EF4-FFF2-40B4-BE49-F238E27FC236}">
                <a16:creationId xmlns:a16="http://schemas.microsoft.com/office/drawing/2014/main" id="{0D1ECFFE-F04E-41BA-A6F5-8CAF77FF06B2}"/>
              </a:ext>
            </a:extLst>
          </p:cNvPr>
          <p:cNvSpPr/>
          <p:nvPr/>
        </p:nvSpPr>
        <p:spPr>
          <a:xfrm>
            <a:off x="469900" y="5601978"/>
            <a:ext cx="812800" cy="455922"/>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Oval 8">
            <a:extLst>
              <a:ext uri="{FF2B5EF4-FFF2-40B4-BE49-F238E27FC236}">
                <a16:creationId xmlns:a16="http://schemas.microsoft.com/office/drawing/2014/main" id="{52339677-04AD-4945-8872-979B2B184018}"/>
              </a:ext>
            </a:extLst>
          </p:cNvPr>
          <p:cNvSpPr/>
          <p:nvPr/>
        </p:nvSpPr>
        <p:spPr>
          <a:xfrm>
            <a:off x="4932964" y="2140588"/>
            <a:ext cx="507266" cy="507266"/>
          </a:xfrm>
          <a:prstGeom prst="ellipse">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pic>
        <p:nvPicPr>
          <p:cNvPr id="11" name="Picture 10">
            <a:extLst>
              <a:ext uri="{FF2B5EF4-FFF2-40B4-BE49-F238E27FC236}">
                <a16:creationId xmlns:a16="http://schemas.microsoft.com/office/drawing/2014/main" id="{AF93BEFF-6CC6-ED48-8EAA-184356878CA8}"/>
              </a:ext>
            </a:extLst>
          </p:cNvPr>
          <p:cNvPicPr>
            <a:picLocks noChangeAspect="1"/>
          </p:cNvPicPr>
          <p:nvPr/>
        </p:nvPicPr>
        <p:blipFill>
          <a:blip r:embed="rId2"/>
          <a:stretch>
            <a:fillRect/>
          </a:stretch>
        </p:blipFill>
        <p:spPr>
          <a:xfrm rot="20258818">
            <a:off x="-1012754" y="-1116458"/>
            <a:ext cx="2404708" cy="2417776"/>
          </a:xfrm>
          <a:prstGeom prst="rect">
            <a:avLst/>
          </a:prstGeom>
        </p:spPr>
      </p:pic>
      <p:pic>
        <p:nvPicPr>
          <p:cNvPr id="20" name="Picture Placeholder 19">
            <a:extLst>
              <a:ext uri="{FF2B5EF4-FFF2-40B4-BE49-F238E27FC236}">
                <a16:creationId xmlns:a16="http://schemas.microsoft.com/office/drawing/2014/main" id="{00803CF0-F49E-0D44-B33F-1A1B7594F461}"/>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708" r="708"/>
          <a:stretch/>
        </p:blipFill>
        <p:spPr>
          <a:xfrm>
            <a:off x="6025833" y="1276384"/>
            <a:ext cx="4563575" cy="3206603"/>
          </a:xfrm>
        </p:spPr>
      </p:pic>
      <p:sp>
        <p:nvSpPr>
          <p:cNvPr id="21" name="TextBox 20">
            <a:extLst>
              <a:ext uri="{FF2B5EF4-FFF2-40B4-BE49-F238E27FC236}">
                <a16:creationId xmlns:a16="http://schemas.microsoft.com/office/drawing/2014/main" id="{35176661-05B4-9547-926D-C0BF63F3FB95}"/>
              </a:ext>
            </a:extLst>
          </p:cNvPr>
          <p:cNvSpPr txBox="1"/>
          <p:nvPr/>
        </p:nvSpPr>
        <p:spPr>
          <a:xfrm>
            <a:off x="5095266" y="2946958"/>
            <a:ext cx="481222" cy="923330"/>
          </a:xfrm>
          <a:prstGeom prst="rect">
            <a:avLst/>
          </a:prstGeom>
          <a:noFill/>
        </p:spPr>
        <p:txBody>
          <a:bodyPr wrap="none" rtlCol="0">
            <a:spAutoFit/>
          </a:bodyPr>
          <a:lstStyle/>
          <a:p>
            <a:r>
              <a:rPr lang="en-ID" sz="5400" dirty="0">
                <a:solidFill>
                  <a:schemeClr val="bg1"/>
                </a:solidFill>
                <a:latin typeface="Fira Sans Medium" panose="020B0603050000020004" pitchFamily="34" charset="0"/>
                <a:ea typeface="Roboto" panose="02000000000000000000" pitchFamily="2" charset="0"/>
              </a:rPr>
              <a:t>”</a:t>
            </a:r>
          </a:p>
        </p:txBody>
      </p:sp>
      <p:grpSp>
        <p:nvGrpSpPr>
          <p:cNvPr id="2" name="Group 1">
            <a:extLst>
              <a:ext uri="{FF2B5EF4-FFF2-40B4-BE49-F238E27FC236}">
                <a16:creationId xmlns:a16="http://schemas.microsoft.com/office/drawing/2014/main" id="{0DFD6AB2-0ED2-234C-9FFC-FA5E80B38CFC}"/>
              </a:ext>
            </a:extLst>
          </p:cNvPr>
          <p:cNvGrpSpPr/>
          <p:nvPr/>
        </p:nvGrpSpPr>
        <p:grpSpPr>
          <a:xfrm>
            <a:off x="1639577" y="4205419"/>
            <a:ext cx="3547020" cy="537087"/>
            <a:chOff x="1639577" y="4205419"/>
            <a:chExt cx="3547020" cy="537087"/>
          </a:xfrm>
        </p:grpSpPr>
        <p:sp>
          <p:nvSpPr>
            <p:cNvPr id="5" name="TextBox 4">
              <a:extLst>
                <a:ext uri="{FF2B5EF4-FFF2-40B4-BE49-F238E27FC236}">
                  <a16:creationId xmlns:a16="http://schemas.microsoft.com/office/drawing/2014/main" id="{C913BEAE-006D-4404-944D-24B0BFDFBF89}"/>
                </a:ext>
              </a:extLst>
            </p:cNvPr>
            <p:cNvSpPr txBox="1"/>
            <p:nvPr/>
          </p:nvSpPr>
          <p:spPr>
            <a:xfrm>
              <a:off x="1639577" y="4205419"/>
              <a:ext cx="2691763" cy="369332"/>
            </a:xfrm>
            <a:prstGeom prst="rect">
              <a:avLst/>
            </a:prstGeom>
            <a:noFill/>
          </p:spPr>
          <p:txBody>
            <a:bodyPr wrap="none" rtlCol="0">
              <a:spAutoFit/>
            </a:bodyPr>
            <a:lstStyle/>
            <a:p>
              <a:r>
                <a:rPr lang="en-ID" dirty="0">
                  <a:solidFill>
                    <a:srgbClr val="F7896A"/>
                  </a:solidFill>
                  <a:latin typeface="Fira Sans Medium" panose="020B0603050000020004" pitchFamily="34" charset="0"/>
                  <a:ea typeface="Roboto" panose="02000000000000000000" pitchFamily="2" charset="0"/>
                </a:rPr>
                <a:t>Larissa </a:t>
              </a:r>
              <a:r>
                <a:rPr lang="en-ID" dirty="0" err="1">
                  <a:solidFill>
                    <a:srgbClr val="F7896A"/>
                  </a:solidFill>
                  <a:latin typeface="Fira Sans Medium" panose="020B0603050000020004" pitchFamily="34" charset="0"/>
                  <a:ea typeface="Roboto" panose="02000000000000000000" pitchFamily="2" charset="0"/>
                </a:rPr>
                <a:t>Cesário</a:t>
              </a:r>
              <a:r>
                <a:rPr lang="en-ID" dirty="0">
                  <a:solidFill>
                    <a:srgbClr val="F7896A"/>
                  </a:solidFill>
                  <a:latin typeface="Fira Sans Medium" panose="020B0603050000020004" pitchFamily="34" charset="0"/>
                  <a:ea typeface="Roboto" panose="02000000000000000000" pitchFamily="2" charset="0"/>
                </a:rPr>
                <a:t> Barreto </a:t>
              </a:r>
              <a:endParaRPr lang="en-ID" sz="1800" dirty="0">
                <a:solidFill>
                  <a:srgbClr val="F7896A"/>
                </a:solidFill>
                <a:latin typeface="Fira Sans Medium" panose="020B0603050000020004" pitchFamily="34" charset="0"/>
                <a:ea typeface="Roboto" panose="02000000000000000000" pitchFamily="2" charset="0"/>
              </a:endParaRPr>
            </a:p>
          </p:txBody>
        </p:sp>
        <p:sp>
          <p:nvSpPr>
            <p:cNvPr id="12" name="TextBox 11">
              <a:extLst>
                <a:ext uri="{FF2B5EF4-FFF2-40B4-BE49-F238E27FC236}">
                  <a16:creationId xmlns:a16="http://schemas.microsoft.com/office/drawing/2014/main" id="{1F52126C-CAE6-A747-A935-7D1C4301F169}"/>
                </a:ext>
              </a:extLst>
            </p:cNvPr>
            <p:cNvSpPr txBox="1"/>
            <p:nvPr/>
          </p:nvSpPr>
          <p:spPr>
            <a:xfrm>
              <a:off x="1639577" y="4424470"/>
              <a:ext cx="3547020" cy="318036"/>
            </a:xfrm>
            <a:prstGeom prst="rect">
              <a:avLst/>
            </a:prstGeom>
            <a:noFill/>
          </p:spPr>
          <p:txBody>
            <a:bodyPr wrap="square" rtlCol="0">
              <a:spAutoFit/>
            </a:bodyPr>
            <a:lstStyle/>
            <a:p>
              <a:pPr>
                <a:lnSpc>
                  <a:spcPct val="150000"/>
                </a:lnSpc>
              </a:pP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16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anos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 Barra Longa</a:t>
              </a:r>
            </a:p>
          </p:txBody>
        </p:sp>
      </p:grpSp>
    </p:spTree>
    <p:extLst>
      <p:ext uri="{BB962C8B-B14F-4D97-AF65-F5344CB8AC3E}">
        <p14:creationId xmlns:p14="http://schemas.microsoft.com/office/powerpoint/2010/main" val="17773105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3E9347D3-F87A-174C-A7E5-0A547C4C7F1F}"/>
              </a:ext>
            </a:extLst>
          </p:cNvPr>
          <p:cNvGraphicFramePr>
            <a:graphicFrameLocks noGrp="1"/>
          </p:cNvGraphicFramePr>
          <p:nvPr>
            <p:extLst>
              <p:ext uri="{D42A27DB-BD31-4B8C-83A1-F6EECF244321}">
                <p14:modId xmlns:p14="http://schemas.microsoft.com/office/powerpoint/2010/main" val="782292053"/>
              </p:ext>
            </p:extLst>
          </p:nvPr>
        </p:nvGraphicFramePr>
        <p:xfrm>
          <a:off x="1076959" y="1363286"/>
          <a:ext cx="9805325" cy="4968103"/>
        </p:xfrm>
        <a:graphic>
          <a:graphicData uri="http://schemas.openxmlformats.org/drawingml/2006/table">
            <a:tbl>
              <a:tblPr firstRow="1" bandRow="1">
                <a:tableStyleId>{5C22544A-7EE6-4342-B048-85BDC9FD1C3A}</a:tableStyleId>
              </a:tblPr>
              <a:tblGrid>
                <a:gridCol w="1961065">
                  <a:extLst>
                    <a:ext uri="{9D8B030D-6E8A-4147-A177-3AD203B41FA5}">
                      <a16:colId xmlns:a16="http://schemas.microsoft.com/office/drawing/2014/main" val="648765447"/>
                    </a:ext>
                  </a:extLst>
                </a:gridCol>
                <a:gridCol w="1961065">
                  <a:extLst>
                    <a:ext uri="{9D8B030D-6E8A-4147-A177-3AD203B41FA5}">
                      <a16:colId xmlns:a16="http://schemas.microsoft.com/office/drawing/2014/main" val="332098135"/>
                    </a:ext>
                  </a:extLst>
                </a:gridCol>
                <a:gridCol w="1961065">
                  <a:extLst>
                    <a:ext uri="{9D8B030D-6E8A-4147-A177-3AD203B41FA5}">
                      <a16:colId xmlns:a16="http://schemas.microsoft.com/office/drawing/2014/main" val="3450281770"/>
                    </a:ext>
                  </a:extLst>
                </a:gridCol>
                <a:gridCol w="1961065">
                  <a:extLst>
                    <a:ext uri="{9D8B030D-6E8A-4147-A177-3AD203B41FA5}">
                      <a16:colId xmlns:a16="http://schemas.microsoft.com/office/drawing/2014/main" val="2441515958"/>
                    </a:ext>
                  </a:extLst>
                </a:gridCol>
                <a:gridCol w="1961065">
                  <a:extLst>
                    <a:ext uri="{9D8B030D-6E8A-4147-A177-3AD203B41FA5}">
                      <a16:colId xmlns:a16="http://schemas.microsoft.com/office/drawing/2014/main" val="1701193338"/>
                    </a:ext>
                  </a:extLst>
                </a:gridCol>
              </a:tblGrid>
              <a:tr h="615143">
                <a:tc>
                  <a:txBody>
                    <a:bodyPr/>
                    <a:lstStyle/>
                    <a:p>
                      <a:pPr algn="ctr"/>
                      <a:r>
                        <a:rPr lang="en-BR" dirty="0"/>
                        <a:t>Texto Principal</a:t>
                      </a:r>
                    </a:p>
                  </a:txBody>
                  <a:tcPr anchor="ctr">
                    <a:solidFill>
                      <a:srgbClr val="5E347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BR" dirty="0"/>
                        <a:t>Texto Principal</a:t>
                      </a:r>
                    </a:p>
                  </a:txBody>
                  <a:tcPr anchor="ctr">
                    <a:lnB w="12700" cap="flat" cmpd="sng" algn="ctr">
                      <a:solidFill>
                        <a:srgbClr val="5E347E"/>
                      </a:solidFill>
                      <a:prstDash val="solid"/>
                      <a:round/>
                      <a:headEnd type="none" w="med" len="med"/>
                      <a:tailEnd type="none" w="med" len="med"/>
                    </a:lnB>
                    <a:solidFill>
                      <a:srgbClr val="5E347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BR" dirty="0"/>
                        <a:t>Texto Principal</a:t>
                      </a:r>
                    </a:p>
                  </a:txBody>
                  <a:tcPr anchor="ctr">
                    <a:lnB w="12700" cap="flat" cmpd="sng" algn="ctr">
                      <a:solidFill>
                        <a:srgbClr val="5E347E"/>
                      </a:solidFill>
                      <a:prstDash val="solid"/>
                      <a:round/>
                      <a:headEnd type="none" w="med" len="med"/>
                      <a:tailEnd type="none" w="med" len="med"/>
                    </a:lnB>
                    <a:solidFill>
                      <a:srgbClr val="5E347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BR" dirty="0"/>
                        <a:t>Texto Principal</a:t>
                      </a:r>
                    </a:p>
                  </a:txBody>
                  <a:tcPr anchor="ctr">
                    <a:lnB w="12700" cap="flat" cmpd="sng" algn="ctr">
                      <a:solidFill>
                        <a:srgbClr val="5E347E"/>
                      </a:solidFill>
                      <a:prstDash val="solid"/>
                      <a:round/>
                      <a:headEnd type="none" w="med" len="med"/>
                      <a:tailEnd type="none" w="med" len="med"/>
                    </a:lnB>
                    <a:solidFill>
                      <a:srgbClr val="5E347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BR" dirty="0"/>
                        <a:t>Texto Principal</a:t>
                      </a:r>
                    </a:p>
                  </a:txBody>
                  <a:tcPr anchor="ctr">
                    <a:lnB w="12700" cap="flat" cmpd="sng" algn="ctr">
                      <a:solidFill>
                        <a:srgbClr val="5E347E"/>
                      </a:solidFill>
                      <a:prstDash val="solid"/>
                      <a:round/>
                      <a:headEnd type="none" w="med" len="med"/>
                      <a:tailEnd type="none" w="med" len="med"/>
                    </a:lnB>
                    <a:solidFill>
                      <a:srgbClr val="5E347E"/>
                    </a:solidFill>
                  </a:tcPr>
                </a:tc>
                <a:extLst>
                  <a:ext uri="{0D108BD9-81ED-4DB2-BD59-A6C34878D82A}">
                    <a16:rowId xmlns:a16="http://schemas.microsoft.com/office/drawing/2014/main" val="4034039594"/>
                  </a:ext>
                </a:extLst>
              </a:tr>
              <a:tr h="870592">
                <a:tc>
                  <a:txBody>
                    <a:bodyPr/>
                    <a:lstStyle/>
                    <a:p>
                      <a:pPr algn="ctr"/>
                      <a:r>
                        <a:rPr lang="en-BR" b="1" dirty="0">
                          <a:solidFill>
                            <a:srgbClr val="FCFFFC"/>
                          </a:solidFill>
                        </a:rPr>
                        <a:t>Texto Secundário</a:t>
                      </a:r>
                    </a:p>
                  </a:txBody>
                  <a:tcPr anchor="ctr">
                    <a:lnR w="12700" cap="flat" cmpd="sng" algn="ctr">
                      <a:solidFill>
                        <a:srgbClr val="5E347E"/>
                      </a:solidFill>
                      <a:prstDash val="solid"/>
                      <a:round/>
                      <a:headEnd type="none" w="med" len="med"/>
                      <a:tailEnd type="none" w="med" len="med"/>
                    </a:lnR>
                    <a:solidFill>
                      <a:srgbClr val="F7896A"/>
                    </a:solid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dirty="0">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extLst>
                  <a:ext uri="{0D108BD9-81ED-4DB2-BD59-A6C34878D82A}">
                    <a16:rowId xmlns:a16="http://schemas.microsoft.com/office/drawing/2014/main" val="3139750852"/>
                  </a:ext>
                </a:extLst>
              </a:tr>
              <a:tr h="87059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BR" b="1" dirty="0">
                          <a:solidFill>
                            <a:srgbClr val="FCFFFC"/>
                          </a:solidFill>
                        </a:rPr>
                        <a:t>Texto Secundário</a:t>
                      </a:r>
                    </a:p>
                    <a:p>
                      <a:pPr algn="ctr"/>
                      <a:endParaRPr lang="en-BR" dirty="0">
                        <a:solidFill>
                          <a:srgbClr val="FCFFFC"/>
                        </a:solidFill>
                      </a:endParaRPr>
                    </a:p>
                  </a:txBody>
                  <a:tcPr>
                    <a:lnR w="12700" cap="flat" cmpd="sng" algn="ctr">
                      <a:solidFill>
                        <a:srgbClr val="5E347E"/>
                      </a:solidFill>
                      <a:prstDash val="solid"/>
                      <a:round/>
                      <a:headEnd type="none" w="med" len="med"/>
                      <a:tailEnd type="none" w="med" len="med"/>
                    </a:lnR>
                    <a:solidFill>
                      <a:srgbClr val="F7896A"/>
                    </a:solid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extLst>
                  <a:ext uri="{0D108BD9-81ED-4DB2-BD59-A6C34878D82A}">
                    <a16:rowId xmlns:a16="http://schemas.microsoft.com/office/drawing/2014/main" val="983268537"/>
                  </a:ext>
                </a:extLst>
              </a:tr>
              <a:tr h="87059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BR" b="1" dirty="0">
                          <a:solidFill>
                            <a:srgbClr val="FCFFFC"/>
                          </a:solidFill>
                        </a:rPr>
                        <a:t>Texto Secundário</a:t>
                      </a:r>
                    </a:p>
                    <a:p>
                      <a:pPr algn="ctr"/>
                      <a:endParaRPr lang="en-BR" dirty="0">
                        <a:solidFill>
                          <a:srgbClr val="FCFFFC"/>
                        </a:solidFill>
                      </a:endParaRPr>
                    </a:p>
                  </a:txBody>
                  <a:tcPr>
                    <a:lnR w="12700" cap="flat" cmpd="sng" algn="ctr">
                      <a:solidFill>
                        <a:srgbClr val="5E347E"/>
                      </a:solidFill>
                      <a:prstDash val="solid"/>
                      <a:round/>
                      <a:headEnd type="none" w="med" len="med"/>
                      <a:tailEnd type="none" w="med" len="med"/>
                    </a:lnR>
                    <a:solidFill>
                      <a:srgbClr val="F7896A"/>
                    </a:solid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extLst>
                  <a:ext uri="{0D108BD9-81ED-4DB2-BD59-A6C34878D82A}">
                    <a16:rowId xmlns:a16="http://schemas.microsoft.com/office/drawing/2014/main" val="4084590657"/>
                  </a:ext>
                </a:extLst>
              </a:tr>
              <a:tr h="87059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BR" b="1" dirty="0">
                          <a:solidFill>
                            <a:srgbClr val="FCFFFC"/>
                          </a:solidFill>
                        </a:rPr>
                        <a:t>Texto Secundário</a:t>
                      </a:r>
                    </a:p>
                    <a:p>
                      <a:pPr algn="ctr"/>
                      <a:endParaRPr lang="en-BR" dirty="0">
                        <a:solidFill>
                          <a:srgbClr val="FCFFFC"/>
                        </a:solidFill>
                      </a:endParaRPr>
                    </a:p>
                  </a:txBody>
                  <a:tcPr>
                    <a:lnR w="12700" cap="flat" cmpd="sng" algn="ctr">
                      <a:solidFill>
                        <a:srgbClr val="5E347E"/>
                      </a:solidFill>
                      <a:prstDash val="solid"/>
                      <a:round/>
                      <a:headEnd type="none" w="med" len="med"/>
                      <a:tailEnd type="none" w="med" len="med"/>
                    </a:lnR>
                    <a:solidFill>
                      <a:srgbClr val="F7896A"/>
                    </a:solidFill>
                  </a:tcPr>
                </a:tc>
                <a:tc>
                  <a:txBody>
                    <a:bodyPr/>
                    <a:lstStyle/>
                    <a:p>
                      <a:pPr algn="ctr"/>
                      <a:endParaRPr lang="en-BR" dirty="0">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extLst>
                  <a:ext uri="{0D108BD9-81ED-4DB2-BD59-A6C34878D82A}">
                    <a16:rowId xmlns:a16="http://schemas.microsoft.com/office/drawing/2014/main" val="3378034109"/>
                  </a:ext>
                </a:extLst>
              </a:tr>
              <a:tr h="87059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BR" b="1" dirty="0">
                          <a:solidFill>
                            <a:srgbClr val="FCFFFC"/>
                          </a:solidFill>
                        </a:rPr>
                        <a:t>Texto Secundário</a:t>
                      </a:r>
                    </a:p>
                    <a:p>
                      <a:pPr algn="ctr"/>
                      <a:endParaRPr lang="en-BR" dirty="0">
                        <a:solidFill>
                          <a:srgbClr val="FCFFFC"/>
                        </a:solidFill>
                      </a:endParaRPr>
                    </a:p>
                  </a:txBody>
                  <a:tcPr>
                    <a:lnR w="12700" cap="flat" cmpd="sng" algn="ctr">
                      <a:solidFill>
                        <a:srgbClr val="5E347E"/>
                      </a:solidFill>
                      <a:prstDash val="solid"/>
                      <a:round/>
                      <a:headEnd type="none" w="med" len="med"/>
                      <a:tailEnd type="none" w="med" len="med"/>
                    </a:lnR>
                    <a:solidFill>
                      <a:srgbClr val="F7896A"/>
                    </a:solid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tc>
                  <a:txBody>
                    <a:bodyPr/>
                    <a:lstStyle/>
                    <a:p>
                      <a:pPr algn="ctr"/>
                      <a:endParaRPr lang="en-BR" dirty="0">
                        <a:solidFill>
                          <a:schemeClr val="bg2">
                            <a:lumMod val="25000"/>
                          </a:schemeClr>
                        </a:solidFill>
                      </a:endParaRPr>
                    </a:p>
                  </a:txBody>
                  <a:tcPr anchor="ctr">
                    <a:lnL w="12700" cap="flat" cmpd="sng" algn="ctr">
                      <a:solidFill>
                        <a:srgbClr val="5E347E"/>
                      </a:solidFill>
                      <a:prstDash val="solid"/>
                      <a:round/>
                      <a:headEnd type="none" w="med" len="med"/>
                      <a:tailEnd type="none" w="med" len="med"/>
                    </a:lnL>
                    <a:lnR w="12700" cap="flat" cmpd="sng" algn="ctr">
                      <a:solidFill>
                        <a:srgbClr val="5E347E"/>
                      </a:solidFill>
                      <a:prstDash val="solid"/>
                      <a:round/>
                      <a:headEnd type="none" w="med" len="med"/>
                      <a:tailEnd type="none" w="med" len="med"/>
                    </a:lnR>
                    <a:lnT w="12700" cap="flat" cmpd="sng" algn="ctr">
                      <a:solidFill>
                        <a:srgbClr val="5E347E"/>
                      </a:solidFill>
                      <a:prstDash val="solid"/>
                      <a:round/>
                      <a:headEnd type="none" w="med" len="med"/>
                      <a:tailEnd type="none" w="med" len="med"/>
                    </a:lnT>
                    <a:lnB w="12700" cap="flat" cmpd="sng" algn="ctr">
                      <a:solidFill>
                        <a:srgbClr val="5E347E"/>
                      </a:solidFill>
                      <a:prstDash val="solid"/>
                      <a:round/>
                      <a:headEnd type="none" w="med" len="med"/>
                      <a:tailEnd type="none" w="med" len="med"/>
                    </a:lnB>
                    <a:noFill/>
                  </a:tcPr>
                </a:tc>
                <a:extLst>
                  <a:ext uri="{0D108BD9-81ED-4DB2-BD59-A6C34878D82A}">
                    <a16:rowId xmlns:a16="http://schemas.microsoft.com/office/drawing/2014/main" val="1766667209"/>
                  </a:ext>
                </a:extLst>
              </a:tr>
            </a:tbl>
          </a:graphicData>
        </a:graphic>
      </p:graphicFrame>
      <p:sp>
        <p:nvSpPr>
          <p:cNvPr id="3" name="TextBox 2">
            <a:extLst>
              <a:ext uri="{FF2B5EF4-FFF2-40B4-BE49-F238E27FC236}">
                <a16:creationId xmlns:a16="http://schemas.microsoft.com/office/drawing/2014/main" id="{D1A99A72-1729-374A-A66A-C84869BB4F8C}"/>
              </a:ext>
            </a:extLst>
          </p:cNvPr>
          <p:cNvSpPr txBox="1"/>
          <p:nvPr/>
        </p:nvSpPr>
        <p:spPr>
          <a:xfrm>
            <a:off x="1076959" y="552821"/>
            <a:ext cx="1133644" cy="523220"/>
          </a:xfrm>
          <a:prstGeom prst="rect">
            <a:avLst/>
          </a:prstGeom>
          <a:noFill/>
        </p:spPr>
        <p:txBody>
          <a:bodyPr wrap="none" rtlCol="0">
            <a:spAutoFit/>
          </a:bodyPr>
          <a:lstStyle/>
          <a:p>
            <a:r>
              <a:rPr lang="en-ID" sz="2800" dirty="0" err="1">
                <a:solidFill>
                  <a:srgbClr val="5E347E"/>
                </a:solidFill>
                <a:latin typeface="Fira Sans Medium" panose="020B0603050000020004" pitchFamily="34" charset="0"/>
                <a:ea typeface="Roboto" panose="02000000000000000000" pitchFamily="2" charset="0"/>
              </a:rPr>
              <a:t>Título</a:t>
            </a:r>
            <a:endParaRPr lang="en-ID" sz="2800" dirty="0">
              <a:solidFill>
                <a:srgbClr val="5E347E"/>
              </a:solidFill>
              <a:latin typeface="Fira Sans Medium" panose="020B0603050000020004" pitchFamily="34" charset="0"/>
              <a:ea typeface="Roboto" panose="02000000000000000000" pitchFamily="2" charset="0"/>
            </a:endParaRPr>
          </a:p>
        </p:txBody>
      </p:sp>
    </p:spTree>
    <p:extLst>
      <p:ext uri="{BB962C8B-B14F-4D97-AF65-F5344CB8AC3E}">
        <p14:creationId xmlns:p14="http://schemas.microsoft.com/office/powerpoint/2010/main" val="23704151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5E347E"/>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5F86D88F-6D73-4748-9B4B-7979DEF1FC77}"/>
              </a:ext>
            </a:extLst>
          </p:cNvPr>
          <p:cNvSpPr/>
          <p:nvPr/>
        </p:nvSpPr>
        <p:spPr>
          <a:xfrm>
            <a:off x="-149629" y="-166255"/>
            <a:ext cx="12602094" cy="7315199"/>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7" name="Picture 6">
            <a:extLst>
              <a:ext uri="{FF2B5EF4-FFF2-40B4-BE49-F238E27FC236}">
                <a16:creationId xmlns:a16="http://schemas.microsoft.com/office/drawing/2014/main" id="{FFFDC500-4735-7C4A-B292-41B47C9BCC8E}"/>
              </a:ext>
            </a:extLst>
          </p:cNvPr>
          <p:cNvPicPr>
            <a:picLocks noChangeAspect="1"/>
          </p:cNvPicPr>
          <p:nvPr/>
        </p:nvPicPr>
        <p:blipFill>
          <a:blip r:embed="rId2"/>
          <a:stretch>
            <a:fillRect/>
          </a:stretch>
        </p:blipFill>
        <p:spPr>
          <a:xfrm rot="15028528">
            <a:off x="-884902" y="5428669"/>
            <a:ext cx="2404708" cy="2417776"/>
          </a:xfrm>
          <a:prstGeom prst="rect">
            <a:avLst/>
          </a:prstGeom>
        </p:spPr>
      </p:pic>
      <p:pic>
        <p:nvPicPr>
          <p:cNvPr id="8" name="Picture 7">
            <a:extLst>
              <a:ext uri="{FF2B5EF4-FFF2-40B4-BE49-F238E27FC236}">
                <a16:creationId xmlns:a16="http://schemas.microsoft.com/office/drawing/2014/main" id="{B1E083DD-F8EF-6D41-8AC9-4DE5C5BD14F0}"/>
              </a:ext>
            </a:extLst>
          </p:cNvPr>
          <p:cNvPicPr>
            <a:picLocks noChangeAspect="1"/>
          </p:cNvPicPr>
          <p:nvPr/>
        </p:nvPicPr>
        <p:blipFill>
          <a:blip r:embed="rId2"/>
          <a:stretch>
            <a:fillRect/>
          </a:stretch>
        </p:blipFill>
        <p:spPr>
          <a:xfrm rot="3217621">
            <a:off x="10989646" y="-996580"/>
            <a:ext cx="2404708" cy="2417776"/>
          </a:xfrm>
          <a:prstGeom prst="rect">
            <a:avLst/>
          </a:prstGeom>
        </p:spPr>
      </p:pic>
      <p:sp>
        <p:nvSpPr>
          <p:cNvPr id="12" name="Oval 11">
            <a:extLst>
              <a:ext uri="{FF2B5EF4-FFF2-40B4-BE49-F238E27FC236}">
                <a16:creationId xmlns:a16="http://schemas.microsoft.com/office/drawing/2014/main" id="{A49CD8C3-9DBB-2B4B-B139-64ECE5B2306E}"/>
              </a:ext>
            </a:extLst>
          </p:cNvPr>
          <p:cNvSpPr/>
          <p:nvPr/>
        </p:nvSpPr>
        <p:spPr>
          <a:xfrm>
            <a:off x="9624862" y="523812"/>
            <a:ext cx="543098" cy="556627"/>
          </a:xfrm>
          <a:prstGeom prst="ellipse">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nvGrpSpPr>
          <p:cNvPr id="14" name="depoimento">
            <a:extLst>
              <a:ext uri="{FF2B5EF4-FFF2-40B4-BE49-F238E27FC236}">
                <a16:creationId xmlns:a16="http://schemas.microsoft.com/office/drawing/2014/main" id="{BBB65271-40C1-4444-81F5-3001CA6C5D2A}"/>
              </a:ext>
            </a:extLst>
          </p:cNvPr>
          <p:cNvGrpSpPr/>
          <p:nvPr/>
        </p:nvGrpSpPr>
        <p:grpSpPr>
          <a:xfrm>
            <a:off x="6888990" y="1389501"/>
            <a:ext cx="3912433" cy="2401363"/>
            <a:chOff x="7986593" y="2222151"/>
            <a:chExt cx="3912433" cy="2401363"/>
          </a:xfrm>
        </p:grpSpPr>
        <p:sp>
          <p:nvSpPr>
            <p:cNvPr id="9" name="TextBox 8">
              <a:extLst>
                <a:ext uri="{FF2B5EF4-FFF2-40B4-BE49-F238E27FC236}">
                  <a16:creationId xmlns:a16="http://schemas.microsoft.com/office/drawing/2014/main" id="{5E7362B9-2A14-7843-B18D-42EDB3CD5CEA}"/>
                </a:ext>
              </a:extLst>
            </p:cNvPr>
            <p:cNvSpPr txBox="1"/>
            <p:nvPr/>
          </p:nvSpPr>
          <p:spPr>
            <a:xfrm>
              <a:off x="7986593" y="2222151"/>
              <a:ext cx="481222" cy="923330"/>
            </a:xfrm>
            <a:prstGeom prst="rect">
              <a:avLst/>
            </a:prstGeom>
            <a:noFill/>
          </p:spPr>
          <p:txBody>
            <a:bodyPr wrap="none" rtlCol="0">
              <a:spAutoFit/>
            </a:bodyPr>
            <a:lstStyle/>
            <a:p>
              <a:r>
                <a:rPr lang="en-ID" sz="5400" dirty="0">
                  <a:solidFill>
                    <a:schemeClr val="bg1"/>
                  </a:solidFill>
                  <a:latin typeface="Fira Sans Medium" panose="020B0603050000020004" pitchFamily="34" charset="0"/>
                  <a:ea typeface="Roboto" panose="02000000000000000000" pitchFamily="2" charset="0"/>
                </a:rPr>
                <a:t>“</a:t>
              </a:r>
            </a:p>
          </p:txBody>
        </p:sp>
        <p:sp>
          <p:nvSpPr>
            <p:cNvPr id="10" name="TextBox 9">
              <a:extLst>
                <a:ext uri="{FF2B5EF4-FFF2-40B4-BE49-F238E27FC236}">
                  <a16:creationId xmlns:a16="http://schemas.microsoft.com/office/drawing/2014/main" id="{D66A67E7-FBDA-AB4E-8C4B-E5FBF80A1F22}"/>
                </a:ext>
              </a:extLst>
            </p:cNvPr>
            <p:cNvSpPr txBox="1"/>
            <p:nvPr/>
          </p:nvSpPr>
          <p:spPr>
            <a:xfrm>
              <a:off x="8467815" y="4254182"/>
              <a:ext cx="1428596" cy="369332"/>
            </a:xfrm>
            <a:prstGeom prst="rect">
              <a:avLst/>
            </a:prstGeom>
            <a:noFill/>
          </p:spPr>
          <p:txBody>
            <a:bodyPr wrap="none" rtlCol="0">
              <a:spAutoFit/>
            </a:bodyPr>
            <a:lstStyle/>
            <a:p>
              <a:pPr algn="r"/>
              <a:r>
                <a:rPr lang="en-ID" sz="1800" dirty="0">
                  <a:solidFill>
                    <a:srgbClr val="F7896A"/>
                  </a:solidFill>
                  <a:latin typeface="Fira Sans Medium" panose="020B0603050000020004" pitchFamily="34" charset="0"/>
                  <a:ea typeface="Roboto" panose="02000000000000000000" pitchFamily="2" charset="0"/>
                </a:rPr>
                <a:t>James Drips</a:t>
              </a:r>
            </a:p>
          </p:txBody>
        </p:sp>
        <p:sp>
          <p:nvSpPr>
            <p:cNvPr id="11" name="TextBox 10">
              <a:extLst>
                <a:ext uri="{FF2B5EF4-FFF2-40B4-BE49-F238E27FC236}">
                  <a16:creationId xmlns:a16="http://schemas.microsoft.com/office/drawing/2014/main" id="{DDDE8F34-6152-3642-9D5B-90DA159E9B9D}"/>
                </a:ext>
              </a:extLst>
            </p:cNvPr>
            <p:cNvSpPr txBox="1"/>
            <p:nvPr/>
          </p:nvSpPr>
          <p:spPr>
            <a:xfrm>
              <a:off x="8443337" y="2374282"/>
              <a:ext cx="2915398" cy="1587614"/>
            </a:xfrm>
            <a:prstGeom prst="rect">
              <a:avLst/>
            </a:prstGeom>
            <a:noFill/>
          </p:spPr>
          <p:txBody>
            <a:bodyPr wrap="square" rtlCol="0">
              <a:spAutoFit/>
            </a:bodyPr>
            <a:lstStyle/>
            <a:p>
              <a:pPr>
                <a:lnSpc>
                  <a:spcPct val="150000"/>
                </a:lnSpc>
              </a:pP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Lorem ipsum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dolor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consectetur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adipiscing</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elit</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Morbi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porttitor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mi non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massa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dignissim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sodales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vulputate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luctus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eget</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lacus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Mauris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nec</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arcu</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malesuada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tristique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a:t>
              </a:r>
            </a:p>
          </p:txBody>
        </p:sp>
        <p:sp>
          <p:nvSpPr>
            <p:cNvPr id="13" name="TextBox 12">
              <a:extLst>
                <a:ext uri="{FF2B5EF4-FFF2-40B4-BE49-F238E27FC236}">
                  <a16:creationId xmlns:a16="http://schemas.microsoft.com/office/drawing/2014/main" id="{909EF059-FA2C-B14E-99AF-59E1BEB26945}"/>
                </a:ext>
              </a:extLst>
            </p:cNvPr>
            <p:cNvSpPr txBox="1"/>
            <p:nvPr/>
          </p:nvSpPr>
          <p:spPr>
            <a:xfrm>
              <a:off x="11417804" y="2237771"/>
              <a:ext cx="481222" cy="923330"/>
            </a:xfrm>
            <a:prstGeom prst="rect">
              <a:avLst/>
            </a:prstGeom>
            <a:noFill/>
          </p:spPr>
          <p:txBody>
            <a:bodyPr wrap="none" rtlCol="0">
              <a:spAutoFit/>
            </a:bodyPr>
            <a:lstStyle/>
            <a:p>
              <a:r>
                <a:rPr lang="en-ID" sz="5400" dirty="0">
                  <a:solidFill>
                    <a:schemeClr val="bg1"/>
                  </a:solidFill>
                  <a:latin typeface="Fira Sans Medium" panose="020B0603050000020004" pitchFamily="34" charset="0"/>
                  <a:ea typeface="Roboto" panose="02000000000000000000" pitchFamily="2" charset="0"/>
                </a:rPr>
                <a:t>”</a:t>
              </a:r>
            </a:p>
          </p:txBody>
        </p:sp>
      </p:grpSp>
      <p:sp>
        <p:nvSpPr>
          <p:cNvPr id="15" name="Rectangle 14">
            <a:extLst>
              <a:ext uri="{FF2B5EF4-FFF2-40B4-BE49-F238E27FC236}">
                <a16:creationId xmlns:a16="http://schemas.microsoft.com/office/drawing/2014/main" id="{DB4FDA10-FF69-2D46-BC9A-5DA330D9EF5C}"/>
              </a:ext>
            </a:extLst>
          </p:cNvPr>
          <p:cNvSpPr/>
          <p:nvPr/>
        </p:nvSpPr>
        <p:spPr>
          <a:xfrm>
            <a:off x="11658415" y="6400800"/>
            <a:ext cx="533400" cy="457200"/>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7" name="Group 16">
            <a:extLst>
              <a:ext uri="{FF2B5EF4-FFF2-40B4-BE49-F238E27FC236}">
                <a16:creationId xmlns:a16="http://schemas.microsoft.com/office/drawing/2014/main" id="{5EE9311D-7DBC-B64D-9163-B803816FE4B6}"/>
              </a:ext>
            </a:extLst>
          </p:cNvPr>
          <p:cNvGrpSpPr/>
          <p:nvPr/>
        </p:nvGrpSpPr>
        <p:grpSpPr>
          <a:xfrm>
            <a:off x="1378106" y="1543040"/>
            <a:ext cx="3519391" cy="1389461"/>
            <a:chOff x="1954310" y="3751723"/>
            <a:chExt cx="3519391" cy="1389461"/>
          </a:xfrm>
        </p:grpSpPr>
        <p:sp>
          <p:nvSpPr>
            <p:cNvPr id="18" name="TextBox 17">
              <a:extLst>
                <a:ext uri="{FF2B5EF4-FFF2-40B4-BE49-F238E27FC236}">
                  <a16:creationId xmlns:a16="http://schemas.microsoft.com/office/drawing/2014/main" id="{B03DB7A7-33E5-C04B-A477-659FFB861D68}"/>
                </a:ext>
              </a:extLst>
            </p:cNvPr>
            <p:cNvSpPr txBox="1"/>
            <p:nvPr userDrawn="1"/>
          </p:nvSpPr>
          <p:spPr>
            <a:xfrm>
              <a:off x="2455751" y="4061401"/>
              <a:ext cx="3017950" cy="1079783"/>
            </a:xfrm>
            <a:prstGeom prst="rect">
              <a:avLst/>
            </a:prstGeom>
            <a:noFill/>
          </p:spPr>
          <p:txBody>
            <a:bodyPr wrap="square" rtlCol="0">
              <a:spAutoFit/>
            </a:bodyPr>
            <a:lstStyle/>
            <a:p>
              <a:pPr>
                <a:lnSpc>
                  <a:spcPct val="150000"/>
                </a:lnSpc>
              </a:pPr>
              <a:r>
                <a:rPr lang="en-ID" sz="1100">
                  <a:solidFill>
                    <a:schemeClr val="bg1"/>
                  </a:solidFill>
                  <a:latin typeface="Roboto" panose="02000000000000000000" pitchFamily="2" charset="0"/>
                  <a:ea typeface="Roboto" panose="02000000000000000000" pitchFamily="2" charset="0"/>
                  <a:cs typeface="Ebrima" panose="02000000000000000000" pitchFamily="2" charset="0"/>
                </a:rPr>
                <a:t>Lorem ipsum dolor sit amet, consectetur adipiscing elit. Morbi porttitor mi non massa dignissim sodales. Sed sed vulputate ipsum. Sed luctus eget lacus sit amet accumsan.</a:t>
              </a:r>
            </a:p>
          </p:txBody>
        </p:sp>
        <p:sp>
          <p:nvSpPr>
            <p:cNvPr id="19" name="TextBox 18">
              <a:extLst>
                <a:ext uri="{FF2B5EF4-FFF2-40B4-BE49-F238E27FC236}">
                  <a16:creationId xmlns:a16="http://schemas.microsoft.com/office/drawing/2014/main" id="{A7A8B237-1D0E-B843-9BD2-6D39F14D8A89}"/>
                </a:ext>
              </a:extLst>
            </p:cNvPr>
            <p:cNvSpPr txBox="1"/>
            <p:nvPr userDrawn="1"/>
          </p:nvSpPr>
          <p:spPr>
            <a:xfrm>
              <a:off x="1954310" y="3751723"/>
              <a:ext cx="473206" cy="769441"/>
            </a:xfrm>
            <a:prstGeom prst="rect">
              <a:avLst/>
            </a:prstGeom>
            <a:noFill/>
          </p:spPr>
          <p:txBody>
            <a:bodyPr wrap="none" rtlCol="0">
              <a:spAutoFit/>
            </a:bodyPr>
            <a:lstStyle/>
            <a:p>
              <a:r>
                <a:rPr lang="en-ID" sz="4400" dirty="0">
                  <a:solidFill>
                    <a:schemeClr val="bg1"/>
                  </a:solidFill>
                  <a:latin typeface="Fira Sans Medium" panose="020B0603050000020004" pitchFamily="34" charset="0"/>
                  <a:ea typeface="Roboto" panose="02000000000000000000" pitchFamily="2" charset="0"/>
                </a:rPr>
                <a:t>3</a:t>
              </a:r>
            </a:p>
          </p:txBody>
        </p:sp>
        <p:sp>
          <p:nvSpPr>
            <p:cNvPr id="20" name="TextBox 19">
              <a:extLst>
                <a:ext uri="{FF2B5EF4-FFF2-40B4-BE49-F238E27FC236}">
                  <a16:creationId xmlns:a16="http://schemas.microsoft.com/office/drawing/2014/main" id="{79779017-2EE9-D946-90AE-B5009773589E}"/>
                </a:ext>
              </a:extLst>
            </p:cNvPr>
            <p:cNvSpPr txBox="1"/>
            <p:nvPr userDrawn="1"/>
          </p:nvSpPr>
          <p:spPr>
            <a:xfrm>
              <a:off x="2455661" y="3753624"/>
              <a:ext cx="2438488" cy="307777"/>
            </a:xfrm>
            <a:prstGeom prst="rect">
              <a:avLst/>
            </a:prstGeom>
            <a:noFill/>
          </p:spPr>
          <p:txBody>
            <a:bodyPr wrap="none" rtlCol="0">
              <a:spAutoFit/>
            </a:bodyPr>
            <a:lstStyle/>
            <a:p>
              <a:r>
                <a:rPr lang="en-ID" sz="1400" dirty="0">
                  <a:solidFill>
                    <a:srgbClr val="F7896A"/>
                  </a:solidFill>
                  <a:latin typeface="Fira Sans Medium" panose="020B0603050000020004" pitchFamily="34" charset="0"/>
                  <a:ea typeface="Roboto" panose="02000000000000000000" pitchFamily="2" charset="0"/>
                </a:rPr>
                <a:t>Lorem ipsum </a:t>
              </a:r>
              <a:r>
                <a:rPr lang="en-ID" sz="1400" dirty="0" err="1">
                  <a:solidFill>
                    <a:srgbClr val="F7896A"/>
                  </a:solidFill>
                  <a:latin typeface="Fira Sans Medium" panose="020B0603050000020004" pitchFamily="34" charset="0"/>
                  <a:ea typeface="Roboto" panose="02000000000000000000" pitchFamily="2" charset="0"/>
                </a:rPr>
                <a:t>dolor</a:t>
              </a:r>
              <a:r>
                <a:rPr lang="en-ID" sz="1400" dirty="0">
                  <a:solidFill>
                    <a:srgbClr val="F7896A"/>
                  </a:solidFill>
                  <a:latin typeface="Fira Sans Medium" panose="020B0603050000020004" pitchFamily="34" charset="0"/>
                  <a:ea typeface="Roboto" panose="02000000000000000000" pitchFamily="2" charset="0"/>
                </a:rPr>
                <a:t> sit </a:t>
              </a:r>
              <a:r>
                <a:rPr lang="en-ID" sz="1400" dirty="0" err="1">
                  <a:solidFill>
                    <a:srgbClr val="F7896A"/>
                  </a:solidFill>
                  <a:latin typeface="Fira Sans Medium" panose="020B0603050000020004" pitchFamily="34" charset="0"/>
                  <a:ea typeface="Roboto" panose="02000000000000000000" pitchFamily="2" charset="0"/>
                </a:rPr>
                <a:t>amet</a:t>
              </a:r>
              <a:endParaRPr lang="en-ID" sz="1400" dirty="0">
                <a:solidFill>
                  <a:srgbClr val="F7896A"/>
                </a:solidFill>
                <a:latin typeface="Fira Sans Medium" panose="020B0603050000020004" pitchFamily="34" charset="0"/>
                <a:ea typeface="Roboto" panose="02000000000000000000" pitchFamily="2" charset="0"/>
              </a:endParaRPr>
            </a:p>
          </p:txBody>
        </p:sp>
      </p:grpSp>
      <p:grpSp>
        <p:nvGrpSpPr>
          <p:cNvPr id="21" name="Group 20">
            <a:extLst>
              <a:ext uri="{FF2B5EF4-FFF2-40B4-BE49-F238E27FC236}">
                <a16:creationId xmlns:a16="http://schemas.microsoft.com/office/drawing/2014/main" id="{A2D58519-09B6-7742-B709-826D8656AF48}"/>
              </a:ext>
            </a:extLst>
          </p:cNvPr>
          <p:cNvGrpSpPr/>
          <p:nvPr/>
        </p:nvGrpSpPr>
        <p:grpSpPr>
          <a:xfrm>
            <a:off x="1339005" y="3660628"/>
            <a:ext cx="3519391" cy="1389461"/>
            <a:chOff x="6120654" y="3751723"/>
            <a:chExt cx="3519391" cy="1389461"/>
          </a:xfrm>
        </p:grpSpPr>
        <p:sp>
          <p:nvSpPr>
            <p:cNvPr id="22" name="TextBox 21">
              <a:extLst>
                <a:ext uri="{FF2B5EF4-FFF2-40B4-BE49-F238E27FC236}">
                  <a16:creationId xmlns:a16="http://schemas.microsoft.com/office/drawing/2014/main" id="{4A448F7E-3084-3F4A-95CE-7B137C67AE96}"/>
                </a:ext>
              </a:extLst>
            </p:cNvPr>
            <p:cNvSpPr txBox="1"/>
            <p:nvPr userDrawn="1"/>
          </p:nvSpPr>
          <p:spPr>
            <a:xfrm>
              <a:off x="6622095" y="4061401"/>
              <a:ext cx="3017950" cy="1079783"/>
            </a:xfrm>
            <a:prstGeom prst="rect">
              <a:avLst/>
            </a:prstGeom>
            <a:noFill/>
          </p:spPr>
          <p:txBody>
            <a:bodyPr wrap="square" rtlCol="0">
              <a:spAutoFit/>
            </a:bodyPr>
            <a:lstStyle/>
            <a:p>
              <a:pPr>
                <a:lnSpc>
                  <a:spcPct val="150000"/>
                </a:lnSpc>
              </a:pPr>
              <a:r>
                <a:rPr lang="en-ID" sz="1100">
                  <a:solidFill>
                    <a:schemeClr val="bg1"/>
                  </a:solidFill>
                  <a:latin typeface="Roboto" panose="02000000000000000000" pitchFamily="2" charset="0"/>
                  <a:ea typeface="Roboto" panose="02000000000000000000" pitchFamily="2" charset="0"/>
                  <a:cs typeface="Ebrima" panose="02000000000000000000" pitchFamily="2" charset="0"/>
                </a:rPr>
                <a:t>Lorem ipsum dolor sit amet, consectetur adipiscing elit. Morbi porttitor mi non massa dignissim sodales. Sed sed vulputate ipsum. Sed luctus eget lacus sit amet accumsan.</a:t>
              </a:r>
            </a:p>
          </p:txBody>
        </p:sp>
        <p:sp>
          <p:nvSpPr>
            <p:cNvPr id="23" name="TextBox 22">
              <a:extLst>
                <a:ext uri="{FF2B5EF4-FFF2-40B4-BE49-F238E27FC236}">
                  <a16:creationId xmlns:a16="http://schemas.microsoft.com/office/drawing/2014/main" id="{8E036D07-74F7-E64E-A77E-698603CD1737}"/>
                </a:ext>
              </a:extLst>
            </p:cNvPr>
            <p:cNvSpPr txBox="1"/>
            <p:nvPr userDrawn="1"/>
          </p:nvSpPr>
          <p:spPr>
            <a:xfrm>
              <a:off x="6120654" y="3751723"/>
              <a:ext cx="478016" cy="769441"/>
            </a:xfrm>
            <a:prstGeom prst="rect">
              <a:avLst/>
            </a:prstGeom>
            <a:noFill/>
          </p:spPr>
          <p:txBody>
            <a:bodyPr wrap="none" rtlCol="0">
              <a:spAutoFit/>
            </a:bodyPr>
            <a:lstStyle/>
            <a:p>
              <a:r>
                <a:rPr lang="en-ID" sz="4400" dirty="0">
                  <a:solidFill>
                    <a:schemeClr val="bg1"/>
                  </a:solidFill>
                  <a:latin typeface="Fira Sans Medium" panose="020B0603050000020004" pitchFamily="34" charset="0"/>
                  <a:ea typeface="Roboto" panose="02000000000000000000" pitchFamily="2" charset="0"/>
                </a:rPr>
                <a:t>5</a:t>
              </a:r>
            </a:p>
          </p:txBody>
        </p:sp>
        <p:sp>
          <p:nvSpPr>
            <p:cNvPr id="24" name="TextBox 23">
              <a:extLst>
                <a:ext uri="{FF2B5EF4-FFF2-40B4-BE49-F238E27FC236}">
                  <a16:creationId xmlns:a16="http://schemas.microsoft.com/office/drawing/2014/main" id="{E082C4CD-BEB2-8743-9D0E-6C3C101DCB1B}"/>
                </a:ext>
              </a:extLst>
            </p:cNvPr>
            <p:cNvSpPr txBox="1"/>
            <p:nvPr userDrawn="1"/>
          </p:nvSpPr>
          <p:spPr>
            <a:xfrm>
              <a:off x="6622005" y="3753624"/>
              <a:ext cx="2438488" cy="307777"/>
            </a:xfrm>
            <a:prstGeom prst="rect">
              <a:avLst/>
            </a:prstGeom>
            <a:noFill/>
          </p:spPr>
          <p:txBody>
            <a:bodyPr wrap="none" rtlCol="0">
              <a:spAutoFit/>
            </a:bodyPr>
            <a:lstStyle/>
            <a:p>
              <a:r>
                <a:rPr lang="en-ID" sz="1400" dirty="0">
                  <a:solidFill>
                    <a:srgbClr val="F7896A"/>
                  </a:solidFill>
                  <a:latin typeface="Fira Sans Medium" panose="020B0603050000020004" pitchFamily="34" charset="0"/>
                  <a:ea typeface="Roboto" panose="02000000000000000000" pitchFamily="2" charset="0"/>
                </a:rPr>
                <a:t>Lorem ipsum </a:t>
              </a:r>
              <a:r>
                <a:rPr lang="en-ID" sz="1400" dirty="0" err="1">
                  <a:solidFill>
                    <a:srgbClr val="F7896A"/>
                  </a:solidFill>
                  <a:latin typeface="Fira Sans Medium" panose="020B0603050000020004" pitchFamily="34" charset="0"/>
                  <a:ea typeface="Roboto" panose="02000000000000000000" pitchFamily="2" charset="0"/>
                </a:rPr>
                <a:t>dolor</a:t>
              </a:r>
              <a:r>
                <a:rPr lang="en-ID" sz="1400" dirty="0">
                  <a:solidFill>
                    <a:srgbClr val="F7896A"/>
                  </a:solidFill>
                  <a:latin typeface="Fira Sans Medium" panose="020B0603050000020004" pitchFamily="34" charset="0"/>
                  <a:ea typeface="Roboto" panose="02000000000000000000" pitchFamily="2" charset="0"/>
                </a:rPr>
                <a:t> sit </a:t>
              </a:r>
              <a:r>
                <a:rPr lang="en-ID" sz="1400" dirty="0" err="1">
                  <a:solidFill>
                    <a:srgbClr val="F7896A"/>
                  </a:solidFill>
                  <a:latin typeface="Fira Sans Medium" panose="020B0603050000020004" pitchFamily="34" charset="0"/>
                  <a:ea typeface="Roboto" panose="02000000000000000000" pitchFamily="2" charset="0"/>
                </a:rPr>
                <a:t>amet</a:t>
              </a:r>
              <a:endParaRPr lang="en-ID" sz="1400" dirty="0">
                <a:solidFill>
                  <a:srgbClr val="F7896A"/>
                </a:solidFill>
                <a:latin typeface="Fira Sans Medium" panose="020B0603050000020004" pitchFamily="34" charset="0"/>
                <a:ea typeface="Roboto" panose="02000000000000000000" pitchFamily="2" charset="0"/>
              </a:endParaRPr>
            </a:p>
          </p:txBody>
        </p:sp>
      </p:grpSp>
      <p:pic>
        <p:nvPicPr>
          <p:cNvPr id="25" name="Picture Placeholder 19">
            <a:extLst>
              <a:ext uri="{FF2B5EF4-FFF2-40B4-BE49-F238E27FC236}">
                <a16:creationId xmlns:a16="http://schemas.microsoft.com/office/drawing/2014/main" id="{0D5B6931-9789-0644-BF02-3E8CA815B316}"/>
              </a:ext>
            </a:extLst>
          </p:cNvPr>
          <p:cNvPicPr>
            <a:picLocks noChangeAspect="1"/>
          </p:cNvPicPr>
          <p:nvPr/>
        </p:nvPicPr>
        <p:blipFill>
          <a:blip r:embed="rId3" cstate="screen">
            <a:extLst>
              <a:ext uri="{28A0092B-C50C-407E-A947-70E740481C1C}">
                <a14:useLocalDpi xmlns:a14="http://schemas.microsoft.com/office/drawing/2010/main"/>
              </a:ext>
            </a:extLst>
          </a:blip>
          <a:srcRect l="708" r="708"/>
          <a:stretch/>
        </p:blipFill>
        <p:spPr>
          <a:xfrm>
            <a:off x="7487641" y="4114235"/>
            <a:ext cx="3017951" cy="2120568"/>
          </a:xfrm>
          <a:prstGeom prst="rect">
            <a:avLst/>
          </a:prstGeom>
          <a:pattFill prst="pct5">
            <a:fgClr>
              <a:schemeClr val="accent1"/>
            </a:fgClr>
            <a:bgClr>
              <a:schemeClr val="bg1"/>
            </a:bgClr>
          </a:pattFill>
        </p:spPr>
      </p:pic>
    </p:spTree>
    <p:extLst>
      <p:ext uri="{BB962C8B-B14F-4D97-AF65-F5344CB8AC3E}">
        <p14:creationId xmlns:p14="http://schemas.microsoft.com/office/powerpoint/2010/main" val="8784097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D7DDA0-F01C-2D47-8A49-D200CD5584B7}"/>
              </a:ext>
            </a:extLst>
          </p:cNvPr>
          <p:cNvSpPr/>
          <p:nvPr/>
        </p:nvSpPr>
        <p:spPr>
          <a:xfrm>
            <a:off x="-149629" y="-166255"/>
            <a:ext cx="12602094" cy="7315199"/>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TextBox 2">
            <a:extLst>
              <a:ext uri="{FF2B5EF4-FFF2-40B4-BE49-F238E27FC236}">
                <a16:creationId xmlns:a16="http://schemas.microsoft.com/office/drawing/2014/main" id="{252AFF88-FE96-A24E-BDD7-7B763E17C1E3}"/>
              </a:ext>
            </a:extLst>
          </p:cNvPr>
          <p:cNvSpPr txBox="1"/>
          <p:nvPr/>
        </p:nvSpPr>
        <p:spPr>
          <a:xfrm>
            <a:off x="833265" y="1897329"/>
            <a:ext cx="3089321" cy="3298339"/>
          </a:xfrm>
          <a:prstGeom prst="rect">
            <a:avLst/>
          </a:prstGeom>
          <a:noFill/>
        </p:spPr>
        <p:txBody>
          <a:bodyPr wrap="square" rtlCol="0">
            <a:spAutoFit/>
          </a:bodyPr>
          <a:lstStyle/>
          <a:p>
            <a:pPr>
              <a:lnSpc>
                <a:spcPct val="150000"/>
              </a:lnSpc>
            </a:pP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nec</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chemeClr val="bg1"/>
              </a:solidFill>
              <a:latin typeface="Roboto" panose="02000000000000000000" pitchFamily="2" charset="0"/>
              <a:ea typeface="Roboto" panose="02000000000000000000" pitchFamily="2" charset="0"/>
              <a:cs typeface="Ebrima" panose="02000000000000000000" pitchFamily="2" charset="0"/>
            </a:endParaRPr>
          </a:p>
          <a:p>
            <a:pPr>
              <a:lnSpc>
                <a:spcPct val="150000"/>
              </a:lnSpc>
            </a:pP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nec</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chemeClr val="bg1"/>
              </a:solidFill>
              <a:latin typeface="Roboto" panose="02000000000000000000" pitchFamily="2" charset="0"/>
              <a:ea typeface="Roboto" panose="02000000000000000000" pitchFamily="2" charset="0"/>
              <a:cs typeface="Ebrima" panose="02000000000000000000" pitchFamily="2" charset="0"/>
            </a:endParaRPr>
          </a:p>
        </p:txBody>
      </p:sp>
      <p:sp>
        <p:nvSpPr>
          <p:cNvPr id="4" name="TextBox 3">
            <a:extLst>
              <a:ext uri="{FF2B5EF4-FFF2-40B4-BE49-F238E27FC236}">
                <a16:creationId xmlns:a16="http://schemas.microsoft.com/office/drawing/2014/main" id="{140BC050-32C7-D94D-A53A-630AA008F3EB}"/>
              </a:ext>
            </a:extLst>
          </p:cNvPr>
          <p:cNvSpPr txBox="1"/>
          <p:nvPr/>
        </p:nvSpPr>
        <p:spPr>
          <a:xfrm>
            <a:off x="4438399" y="1885953"/>
            <a:ext cx="3089321" cy="3298339"/>
          </a:xfrm>
          <a:prstGeom prst="rect">
            <a:avLst/>
          </a:prstGeom>
          <a:noFill/>
        </p:spPr>
        <p:txBody>
          <a:bodyPr wrap="square" rtlCol="0">
            <a:spAutoFit/>
          </a:bodyPr>
          <a:lstStyle/>
          <a:p>
            <a:pPr>
              <a:lnSpc>
                <a:spcPct val="150000"/>
              </a:lnSpc>
            </a:pP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nec</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chemeClr val="bg1"/>
              </a:solidFill>
              <a:latin typeface="Roboto" panose="02000000000000000000" pitchFamily="2" charset="0"/>
              <a:ea typeface="Roboto" panose="02000000000000000000" pitchFamily="2" charset="0"/>
              <a:cs typeface="Ebrima" panose="02000000000000000000" pitchFamily="2" charset="0"/>
            </a:endParaRPr>
          </a:p>
          <a:p>
            <a:pPr>
              <a:lnSpc>
                <a:spcPct val="150000"/>
              </a:lnSpc>
            </a:pP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nec</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chemeClr val="bg1"/>
              </a:solidFill>
              <a:latin typeface="Roboto" panose="02000000000000000000" pitchFamily="2" charset="0"/>
              <a:ea typeface="Roboto" panose="02000000000000000000" pitchFamily="2" charset="0"/>
              <a:cs typeface="Ebrima" panose="02000000000000000000" pitchFamily="2" charset="0"/>
            </a:endParaRPr>
          </a:p>
        </p:txBody>
      </p:sp>
      <p:sp>
        <p:nvSpPr>
          <p:cNvPr id="5" name="TextBox 4">
            <a:extLst>
              <a:ext uri="{FF2B5EF4-FFF2-40B4-BE49-F238E27FC236}">
                <a16:creationId xmlns:a16="http://schemas.microsoft.com/office/drawing/2014/main" id="{3A5C6C37-B8C3-D14B-A32F-81B062D18139}"/>
              </a:ext>
            </a:extLst>
          </p:cNvPr>
          <p:cNvSpPr txBox="1"/>
          <p:nvPr/>
        </p:nvSpPr>
        <p:spPr>
          <a:xfrm>
            <a:off x="8043534" y="1885953"/>
            <a:ext cx="3089321" cy="3298339"/>
          </a:xfrm>
          <a:prstGeom prst="rect">
            <a:avLst/>
          </a:prstGeom>
          <a:noFill/>
        </p:spPr>
        <p:txBody>
          <a:bodyPr wrap="square" rtlCol="0">
            <a:spAutoFit/>
          </a:bodyPr>
          <a:lstStyle/>
          <a:p>
            <a:pPr>
              <a:lnSpc>
                <a:spcPct val="150000"/>
              </a:lnSpc>
            </a:pP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nec</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chemeClr val="bg1"/>
              </a:solidFill>
              <a:latin typeface="Roboto" panose="02000000000000000000" pitchFamily="2" charset="0"/>
              <a:ea typeface="Roboto" panose="02000000000000000000" pitchFamily="2" charset="0"/>
              <a:cs typeface="Ebrima" panose="02000000000000000000" pitchFamily="2" charset="0"/>
            </a:endParaRPr>
          </a:p>
          <a:p>
            <a:pPr>
              <a:lnSpc>
                <a:spcPct val="150000"/>
              </a:lnSpc>
            </a:pP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nec</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chemeClr val="bg1"/>
              </a:solidFill>
              <a:latin typeface="Roboto" panose="02000000000000000000" pitchFamily="2" charset="0"/>
              <a:ea typeface="Roboto" panose="02000000000000000000" pitchFamily="2" charset="0"/>
              <a:cs typeface="Ebrima" panose="02000000000000000000" pitchFamily="2" charset="0"/>
            </a:endParaRPr>
          </a:p>
        </p:txBody>
      </p:sp>
      <p:pic>
        <p:nvPicPr>
          <p:cNvPr id="7" name="Picture 6">
            <a:extLst>
              <a:ext uri="{FF2B5EF4-FFF2-40B4-BE49-F238E27FC236}">
                <a16:creationId xmlns:a16="http://schemas.microsoft.com/office/drawing/2014/main" id="{FFFDC500-4735-7C4A-B292-41B47C9BCC8E}"/>
              </a:ext>
            </a:extLst>
          </p:cNvPr>
          <p:cNvPicPr>
            <a:picLocks noChangeAspect="1"/>
          </p:cNvPicPr>
          <p:nvPr/>
        </p:nvPicPr>
        <p:blipFill>
          <a:blip r:embed="rId2"/>
          <a:stretch>
            <a:fillRect/>
          </a:stretch>
        </p:blipFill>
        <p:spPr>
          <a:xfrm rot="15028528">
            <a:off x="-884902" y="5428669"/>
            <a:ext cx="2404708" cy="2417776"/>
          </a:xfrm>
          <a:prstGeom prst="rect">
            <a:avLst/>
          </a:prstGeom>
        </p:spPr>
      </p:pic>
    </p:spTree>
    <p:extLst>
      <p:ext uri="{BB962C8B-B14F-4D97-AF65-F5344CB8AC3E}">
        <p14:creationId xmlns:p14="http://schemas.microsoft.com/office/powerpoint/2010/main" val="31545028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posing for a photo&#10;&#10;Description automatically generated with medium confidence">
            <a:extLst>
              <a:ext uri="{FF2B5EF4-FFF2-40B4-BE49-F238E27FC236}">
                <a16:creationId xmlns:a16="http://schemas.microsoft.com/office/drawing/2014/main" id="{68274D08-7149-F24A-A2F5-AC4164C3A60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089" y="-648393"/>
            <a:ext cx="12472553" cy="8315035"/>
          </a:xfrm>
          <a:prstGeom prst="rect">
            <a:avLst/>
          </a:prstGeom>
        </p:spPr>
      </p:pic>
    </p:spTree>
    <p:extLst>
      <p:ext uri="{BB962C8B-B14F-4D97-AF65-F5344CB8AC3E}">
        <p14:creationId xmlns:p14="http://schemas.microsoft.com/office/powerpoint/2010/main" val="23213208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8616DD64-B109-4D3C-99E9-241CE6ECE481}"/>
              </a:ext>
            </a:extLst>
          </p:cNvPr>
          <p:cNvSpPr>
            <a:spLocks noGrp="1"/>
          </p:cNvSpPr>
          <p:nvPr>
            <p:ph type="pic" sz="quarter" idx="10"/>
          </p:nvPr>
        </p:nvSpPr>
        <p:spPr/>
      </p:sp>
      <p:sp>
        <p:nvSpPr>
          <p:cNvPr id="3" name="Rectangle 2">
            <a:extLst>
              <a:ext uri="{FF2B5EF4-FFF2-40B4-BE49-F238E27FC236}">
                <a16:creationId xmlns:a16="http://schemas.microsoft.com/office/drawing/2014/main" id="{13146A49-3D71-44A1-8B00-FB998863D50B}"/>
              </a:ext>
            </a:extLst>
          </p:cNvPr>
          <p:cNvSpPr/>
          <p:nvPr/>
        </p:nvSpPr>
        <p:spPr>
          <a:xfrm>
            <a:off x="1083281" y="1340941"/>
            <a:ext cx="5812819" cy="3698270"/>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rgbClr val="F7896A"/>
              </a:solidFill>
            </a:endParaRPr>
          </a:p>
        </p:txBody>
      </p:sp>
      <p:sp>
        <p:nvSpPr>
          <p:cNvPr id="4" name="TextBox 3">
            <a:extLst>
              <a:ext uri="{FF2B5EF4-FFF2-40B4-BE49-F238E27FC236}">
                <a16:creationId xmlns:a16="http://schemas.microsoft.com/office/drawing/2014/main" id="{8E0D9DC0-9DEC-4724-9951-89362DC729D0}"/>
              </a:ext>
            </a:extLst>
          </p:cNvPr>
          <p:cNvSpPr txBox="1"/>
          <p:nvPr/>
        </p:nvSpPr>
        <p:spPr>
          <a:xfrm>
            <a:off x="2421045" y="1920150"/>
            <a:ext cx="4095993" cy="923330"/>
          </a:xfrm>
          <a:prstGeom prst="rect">
            <a:avLst/>
          </a:prstGeom>
          <a:noFill/>
        </p:spPr>
        <p:txBody>
          <a:bodyPr wrap="none" rtlCol="0">
            <a:spAutoFit/>
          </a:bodyPr>
          <a:lstStyle/>
          <a:p>
            <a:r>
              <a:rPr lang="en-ID" sz="5400" dirty="0" err="1">
                <a:solidFill>
                  <a:schemeClr val="bg1"/>
                </a:solidFill>
                <a:latin typeface="Fira Sans Medium" panose="020B0603050000020004" pitchFamily="34" charset="0"/>
                <a:ea typeface="Roboto" panose="02000000000000000000" pitchFamily="2" charset="0"/>
              </a:rPr>
              <a:t>Quntitativos</a:t>
            </a:r>
            <a:endParaRPr lang="en-ID" sz="5400" dirty="0">
              <a:solidFill>
                <a:schemeClr val="bg1"/>
              </a:solidFill>
              <a:latin typeface="Fira Sans Medium" panose="020B0603050000020004" pitchFamily="34" charset="0"/>
              <a:ea typeface="Roboto" panose="02000000000000000000" pitchFamily="2" charset="0"/>
            </a:endParaRPr>
          </a:p>
        </p:txBody>
      </p:sp>
      <p:sp>
        <p:nvSpPr>
          <p:cNvPr id="5" name="Rectangle 4">
            <a:extLst>
              <a:ext uri="{FF2B5EF4-FFF2-40B4-BE49-F238E27FC236}">
                <a16:creationId xmlns:a16="http://schemas.microsoft.com/office/drawing/2014/main" id="{768DC893-8D58-45A5-9F61-284A628F14A5}"/>
              </a:ext>
            </a:extLst>
          </p:cNvPr>
          <p:cNvSpPr/>
          <p:nvPr/>
        </p:nvSpPr>
        <p:spPr>
          <a:xfrm>
            <a:off x="7453822" y="571500"/>
            <a:ext cx="4060219" cy="5715000"/>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rgbClr val="F7896A"/>
              </a:solidFill>
            </a:endParaRPr>
          </a:p>
        </p:txBody>
      </p:sp>
      <p:grpSp>
        <p:nvGrpSpPr>
          <p:cNvPr id="6" name="Group 5">
            <a:extLst>
              <a:ext uri="{FF2B5EF4-FFF2-40B4-BE49-F238E27FC236}">
                <a16:creationId xmlns:a16="http://schemas.microsoft.com/office/drawing/2014/main" id="{804EF09A-95F5-4FB1-8BCC-B114355DC3E1}"/>
              </a:ext>
            </a:extLst>
          </p:cNvPr>
          <p:cNvGrpSpPr/>
          <p:nvPr/>
        </p:nvGrpSpPr>
        <p:grpSpPr>
          <a:xfrm>
            <a:off x="7974866" y="1232904"/>
            <a:ext cx="3018040" cy="1885863"/>
            <a:chOff x="7700324" y="1605339"/>
            <a:chExt cx="3018040" cy="1885863"/>
          </a:xfrm>
        </p:grpSpPr>
        <p:sp>
          <p:nvSpPr>
            <p:cNvPr id="7" name="TextBox 6">
              <a:extLst>
                <a:ext uri="{FF2B5EF4-FFF2-40B4-BE49-F238E27FC236}">
                  <a16:creationId xmlns:a16="http://schemas.microsoft.com/office/drawing/2014/main" id="{00D62F0F-BCDD-4BC6-95D0-DE07C0270865}"/>
                </a:ext>
              </a:extLst>
            </p:cNvPr>
            <p:cNvSpPr txBox="1"/>
            <p:nvPr userDrawn="1"/>
          </p:nvSpPr>
          <p:spPr>
            <a:xfrm>
              <a:off x="7700414" y="2665335"/>
              <a:ext cx="3017950" cy="825867"/>
            </a:xfrm>
            <a:prstGeom prst="rect">
              <a:avLst/>
            </a:prstGeom>
            <a:noFill/>
          </p:spPr>
          <p:txBody>
            <a:bodyPr wrap="square" rtlCol="0">
              <a:spAutoFit/>
            </a:bodyPr>
            <a:lstStyle/>
            <a:p>
              <a:pPr>
                <a:lnSpc>
                  <a:spcPct val="150000"/>
                </a:lnSpc>
              </a:pPr>
              <a:r>
                <a:rPr lang="en-ID" sz="1100">
                  <a:solidFill>
                    <a:schemeClr val="bg1"/>
                  </a:solidFill>
                  <a:latin typeface="Roboto" panose="02000000000000000000" pitchFamily="2" charset="0"/>
                  <a:ea typeface="Roboto" panose="02000000000000000000" pitchFamily="2" charset="0"/>
                  <a:cs typeface="Ebrima" panose="02000000000000000000" pitchFamily="2" charset="0"/>
                </a:rPr>
                <a:t>Lorem ipsum dolor sit amet, consectetur adipiscing elit. Morbi porttitor mi non massa dignissim sodales.</a:t>
              </a:r>
            </a:p>
          </p:txBody>
        </p:sp>
        <p:sp>
          <p:nvSpPr>
            <p:cNvPr id="8" name="TextBox 7">
              <a:extLst>
                <a:ext uri="{FF2B5EF4-FFF2-40B4-BE49-F238E27FC236}">
                  <a16:creationId xmlns:a16="http://schemas.microsoft.com/office/drawing/2014/main" id="{2A440FDF-0ED0-4882-8EA9-C42AF7127DB5}"/>
                </a:ext>
              </a:extLst>
            </p:cNvPr>
            <p:cNvSpPr txBox="1"/>
            <p:nvPr userDrawn="1"/>
          </p:nvSpPr>
          <p:spPr>
            <a:xfrm>
              <a:off x="7700324" y="1605339"/>
              <a:ext cx="1069524" cy="769441"/>
            </a:xfrm>
            <a:prstGeom prst="rect">
              <a:avLst/>
            </a:prstGeom>
            <a:noFill/>
          </p:spPr>
          <p:txBody>
            <a:bodyPr wrap="none" rtlCol="0">
              <a:spAutoFit/>
            </a:bodyPr>
            <a:lstStyle/>
            <a:p>
              <a:r>
                <a:rPr lang="en-ID" sz="4400">
                  <a:solidFill>
                    <a:schemeClr val="bg1"/>
                  </a:solidFill>
                  <a:latin typeface="Fira Sans Medium" panose="020B0603050000020004" pitchFamily="34" charset="0"/>
                  <a:ea typeface="Roboto" panose="02000000000000000000" pitchFamily="2" charset="0"/>
                </a:rPr>
                <a:t>234</a:t>
              </a:r>
            </a:p>
          </p:txBody>
        </p:sp>
        <p:sp>
          <p:nvSpPr>
            <p:cNvPr id="9" name="TextBox 8">
              <a:extLst>
                <a:ext uri="{FF2B5EF4-FFF2-40B4-BE49-F238E27FC236}">
                  <a16:creationId xmlns:a16="http://schemas.microsoft.com/office/drawing/2014/main" id="{E9F2BD09-D8AC-4E0A-894F-6C00498AAEE0}"/>
                </a:ext>
              </a:extLst>
            </p:cNvPr>
            <p:cNvSpPr txBox="1"/>
            <p:nvPr userDrawn="1"/>
          </p:nvSpPr>
          <p:spPr>
            <a:xfrm>
              <a:off x="7700324" y="2357558"/>
              <a:ext cx="2438488" cy="307777"/>
            </a:xfrm>
            <a:prstGeom prst="rect">
              <a:avLst/>
            </a:prstGeom>
            <a:noFill/>
          </p:spPr>
          <p:txBody>
            <a:bodyPr wrap="none" rtlCol="0">
              <a:spAutoFit/>
            </a:bodyPr>
            <a:lstStyle/>
            <a:p>
              <a:r>
                <a:rPr lang="en-ID" sz="1400">
                  <a:solidFill>
                    <a:schemeClr val="accent6"/>
                  </a:solidFill>
                  <a:latin typeface="Fira Sans Medium" panose="020B0603050000020004" pitchFamily="34" charset="0"/>
                  <a:ea typeface="Roboto" panose="02000000000000000000" pitchFamily="2" charset="0"/>
                </a:rPr>
                <a:t>Lorem ipsum dolor sit amet</a:t>
              </a:r>
            </a:p>
          </p:txBody>
        </p:sp>
      </p:grpSp>
      <p:grpSp>
        <p:nvGrpSpPr>
          <p:cNvPr id="10" name="Group 9">
            <a:extLst>
              <a:ext uri="{FF2B5EF4-FFF2-40B4-BE49-F238E27FC236}">
                <a16:creationId xmlns:a16="http://schemas.microsoft.com/office/drawing/2014/main" id="{FBC06751-66E5-41FC-BB64-6FD575EF084F}"/>
              </a:ext>
            </a:extLst>
          </p:cNvPr>
          <p:cNvGrpSpPr/>
          <p:nvPr/>
        </p:nvGrpSpPr>
        <p:grpSpPr>
          <a:xfrm>
            <a:off x="7974866" y="3739233"/>
            <a:ext cx="3018040" cy="1885863"/>
            <a:chOff x="7700324" y="1605339"/>
            <a:chExt cx="3018040" cy="1885863"/>
          </a:xfrm>
        </p:grpSpPr>
        <p:sp>
          <p:nvSpPr>
            <p:cNvPr id="11" name="TextBox 10">
              <a:extLst>
                <a:ext uri="{FF2B5EF4-FFF2-40B4-BE49-F238E27FC236}">
                  <a16:creationId xmlns:a16="http://schemas.microsoft.com/office/drawing/2014/main" id="{6D22C6D2-0C6C-421C-A77C-0BDD3CB84C87}"/>
                </a:ext>
              </a:extLst>
            </p:cNvPr>
            <p:cNvSpPr txBox="1"/>
            <p:nvPr userDrawn="1"/>
          </p:nvSpPr>
          <p:spPr>
            <a:xfrm>
              <a:off x="7700414" y="2665335"/>
              <a:ext cx="3017950" cy="825867"/>
            </a:xfrm>
            <a:prstGeom prst="rect">
              <a:avLst/>
            </a:prstGeom>
            <a:noFill/>
          </p:spPr>
          <p:txBody>
            <a:bodyPr wrap="square" rtlCol="0">
              <a:spAutoFit/>
            </a:bodyPr>
            <a:lstStyle/>
            <a:p>
              <a:pPr>
                <a:lnSpc>
                  <a:spcPct val="150000"/>
                </a:lnSpc>
              </a:pPr>
              <a:r>
                <a:rPr lang="en-ID" sz="1100">
                  <a:solidFill>
                    <a:schemeClr val="bg1"/>
                  </a:solidFill>
                  <a:latin typeface="Roboto" panose="02000000000000000000" pitchFamily="2" charset="0"/>
                  <a:ea typeface="Roboto" panose="02000000000000000000" pitchFamily="2" charset="0"/>
                  <a:cs typeface="Ebrima" panose="02000000000000000000" pitchFamily="2" charset="0"/>
                </a:rPr>
                <a:t>Lorem ipsum dolor sit amet, consectetur adipiscing elit. Morbi porttitor mi non massa dignissim sodales.</a:t>
              </a:r>
            </a:p>
          </p:txBody>
        </p:sp>
        <p:sp>
          <p:nvSpPr>
            <p:cNvPr id="12" name="TextBox 11">
              <a:extLst>
                <a:ext uri="{FF2B5EF4-FFF2-40B4-BE49-F238E27FC236}">
                  <a16:creationId xmlns:a16="http://schemas.microsoft.com/office/drawing/2014/main" id="{B6EE1A03-3DB5-43A9-B224-E0C7907951A9}"/>
                </a:ext>
              </a:extLst>
            </p:cNvPr>
            <p:cNvSpPr txBox="1"/>
            <p:nvPr userDrawn="1"/>
          </p:nvSpPr>
          <p:spPr>
            <a:xfrm>
              <a:off x="7700324" y="1605339"/>
              <a:ext cx="1122423" cy="769441"/>
            </a:xfrm>
            <a:prstGeom prst="rect">
              <a:avLst/>
            </a:prstGeom>
            <a:noFill/>
          </p:spPr>
          <p:txBody>
            <a:bodyPr wrap="none" rtlCol="0">
              <a:spAutoFit/>
            </a:bodyPr>
            <a:lstStyle/>
            <a:p>
              <a:r>
                <a:rPr lang="en-ID" sz="4400">
                  <a:solidFill>
                    <a:schemeClr val="bg1"/>
                  </a:solidFill>
                  <a:latin typeface="Fira Sans Medium" panose="020B0603050000020004" pitchFamily="34" charset="0"/>
                  <a:ea typeface="Roboto" panose="02000000000000000000" pitchFamily="2" charset="0"/>
                </a:rPr>
                <a:t>489</a:t>
              </a:r>
            </a:p>
          </p:txBody>
        </p:sp>
        <p:sp>
          <p:nvSpPr>
            <p:cNvPr id="13" name="TextBox 12">
              <a:extLst>
                <a:ext uri="{FF2B5EF4-FFF2-40B4-BE49-F238E27FC236}">
                  <a16:creationId xmlns:a16="http://schemas.microsoft.com/office/drawing/2014/main" id="{3D30415D-1570-4C4D-8577-25BBC6831C1B}"/>
                </a:ext>
              </a:extLst>
            </p:cNvPr>
            <p:cNvSpPr txBox="1"/>
            <p:nvPr userDrawn="1"/>
          </p:nvSpPr>
          <p:spPr>
            <a:xfrm>
              <a:off x="7700324" y="2357558"/>
              <a:ext cx="2438488" cy="307777"/>
            </a:xfrm>
            <a:prstGeom prst="rect">
              <a:avLst/>
            </a:prstGeom>
            <a:noFill/>
          </p:spPr>
          <p:txBody>
            <a:bodyPr wrap="none" rtlCol="0">
              <a:spAutoFit/>
            </a:bodyPr>
            <a:lstStyle/>
            <a:p>
              <a:r>
                <a:rPr lang="en-ID" sz="1400">
                  <a:solidFill>
                    <a:schemeClr val="accent6"/>
                  </a:solidFill>
                  <a:latin typeface="Fira Sans Medium" panose="020B0603050000020004" pitchFamily="34" charset="0"/>
                  <a:ea typeface="Roboto" panose="02000000000000000000" pitchFamily="2" charset="0"/>
                </a:rPr>
                <a:t>Lorem ipsum dolor sit amet</a:t>
              </a:r>
            </a:p>
          </p:txBody>
        </p:sp>
      </p:grpSp>
      <p:sp>
        <p:nvSpPr>
          <p:cNvPr id="14" name="Rectangle 13">
            <a:extLst>
              <a:ext uri="{FF2B5EF4-FFF2-40B4-BE49-F238E27FC236}">
                <a16:creationId xmlns:a16="http://schemas.microsoft.com/office/drawing/2014/main" id="{7418A9E4-B21D-4D88-8B0E-0B25D47E3937}"/>
              </a:ext>
            </a:extLst>
          </p:cNvPr>
          <p:cNvSpPr/>
          <p:nvPr/>
        </p:nvSpPr>
        <p:spPr>
          <a:xfrm>
            <a:off x="10839796" y="571501"/>
            <a:ext cx="674245" cy="515808"/>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rgbClr val="F7896A"/>
              </a:solidFill>
            </a:endParaRPr>
          </a:p>
        </p:txBody>
      </p:sp>
      <p:sp>
        <p:nvSpPr>
          <p:cNvPr id="15" name="TextBox 14">
            <a:extLst>
              <a:ext uri="{FF2B5EF4-FFF2-40B4-BE49-F238E27FC236}">
                <a16:creationId xmlns:a16="http://schemas.microsoft.com/office/drawing/2014/main" id="{A27FAA38-9D86-42B0-AA27-DED43A27E082}"/>
              </a:ext>
            </a:extLst>
          </p:cNvPr>
          <p:cNvSpPr txBox="1"/>
          <p:nvPr/>
        </p:nvSpPr>
        <p:spPr>
          <a:xfrm>
            <a:off x="3397828" y="2970296"/>
            <a:ext cx="3088484" cy="1587614"/>
          </a:xfrm>
          <a:prstGeom prst="rect">
            <a:avLst/>
          </a:prstGeom>
          <a:noFill/>
        </p:spPr>
        <p:txBody>
          <a:bodyPr wrap="square" rtlCol="0">
            <a:spAutoFit/>
          </a:bodyPr>
          <a:lstStyle/>
          <a:p>
            <a:pPr algn="r">
              <a:lnSpc>
                <a:spcPct val="150000"/>
              </a:lnSpc>
            </a:pP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Lorem ipsum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dolor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consectetur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adipiscing</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elit</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Morbi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porttitor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mi non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massa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dignissim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sodales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vulputate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luctus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eget</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lacus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Mauris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nec</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arcu</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malesuada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tristique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Nulla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pretium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neque</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orci</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a:t>
            </a:r>
          </a:p>
        </p:txBody>
      </p:sp>
      <p:sp>
        <p:nvSpPr>
          <p:cNvPr id="16" name="Oval 15">
            <a:extLst>
              <a:ext uri="{FF2B5EF4-FFF2-40B4-BE49-F238E27FC236}">
                <a16:creationId xmlns:a16="http://schemas.microsoft.com/office/drawing/2014/main" id="{84A35FB5-9252-48EC-9187-D57F24EF4827}"/>
              </a:ext>
            </a:extLst>
          </p:cNvPr>
          <p:cNvSpPr/>
          <p:nvPr/>
        </p:nvSpPr>
        <p:spPr>
          <a:xfrm>
            <a:off x="1791826" y="1087308"/>
            <a:ext cx="507266" cy="507266"/>
          </a:xfrm>
          <a:prstGeom prst="ellipse">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rgbClr val="F7896A"/>
              </a:solidFill>
            </a:endParaRPr>
          </a:p>
        </p:txBody>
      </p:sp>
      <p:pic>
        <p:nvPicPr>
          <p:cNvPr id="19" name="Picture 18">
            <a:extLst>
              <a:ext uri="{FF2B5EF4-FFF2-40B4-BE49-F238E27FC236}">
                <a16:creationId xmlns:a16="http://schemas.microsoft.com/office/drawing/2014/main" id="{C9792D2D-AC98-CA41-A1FB-191E781AE792}"/>
              </a:ext>
            </a:extLst>
          </p:cNvPr>
          <p:cNvPicPr>
            <a:picLocks noChangeAspect="1"/>
          </p:cNvPicPr>
          <p:nvPr/>
        </p:nvPicPr>
        <p:blipFill>
          <a:blip r:embed="rId2"/>
          <a:stretch>
            <a:fillRect/>
          </a:stretch>
        </p:blipFill>
        <p:spPr>
          <a:xfrm rot="18357333">
            <a:off x="-904191" y="-1102285"/>
            <a:ext cx="2404708" cy="2417776"/>
          </a:xfrm>
          <a:prstGeom prst="rect">
            <a:avLst/>
          </a:prstGeom>
        </p:spPr>
      </p:pic>
      <p:pic>
        <p:nvPicPr>
          <p:cNvPr id="20" name="Picture 19">
            <a:extLst>
              <a:ext uri="{FF2B5EF4-FFF2-40B4-BE49-F238E27FC236}">
                <a16:creationId xmlns:a16="http://schemas.microsoft.com/office/drawing/2014/main" id="{73F2D61C-C782-8C4E-AC46-CB25ED2A934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flipH="1">
            <a:off x="-525992" y="1305476"/>
            <a:ext cx="2956310" cy="6406396"/>
          </a:xfrm>
          <a:prstGeom prst="rect">
            <a:avLst/>
          </a:prstGeom>
        </p:spPr>
      </p:pic>
    </p:spTree>
    <p:extLst>
      <p:ext uri="{BB962C8B-B14F-4D97-AF65-F5344CB8AC3E}">
        <p14:creationId xmlns:p14="http://schemas.microsoft.com/office/powerpoint/2010/main" val="33708298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CFFFC"/>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E083DD-F8EF-6D41-8AC9-4DE5C5BD14F0}"/>
              </a:ext>
            </a:extLst>
          </p:cNvPr>
          <p:cNvPicPr>
            <a:picLocks noChangeAspect="1"/>
          </p:cNvPicPr>
          <p:nvPr/>
        </p:nvPicPr>
        <p:blipFill>
          <a:blip r:embed="rId2"/>
          <a:stretch>
            <a:fillRect/>
          </a:stretch>
        </p:blipFill>
        <p:spPr>
          <a:xfrm rot="3217621">
            <a:off x="10989646" y="-996580"/>
            <a:ext cx="2404708" cy="2417776"/>
          </a:xfrm>
          <a:prstGeom prst="rect">
            <a:avLst/>
          </a:prstGeom>
        </p:spPr>
      </p:pic>
      <p:grpSp>
        <p:nvGrpSpPr>
          <p:cNvPr id="14" name="depoimento">
            <a:extLst>
              <a:ext uri="{FF2B5EF4-FFF2-40B4-BE49-F238E27FC236}">
                <a16:creationId xmlns:a16="http://schemas.microsoft.com/office/drawing/2014/main" id="{BBB65271-40C1-4444-81F5-3001CA6C5D2A}"/>
              </a:ext>
            </a:extLst>
          </p:cNvPr>
          <p:cNvGrpSpPr/>
          <p:nvPr/>
        </p:nvGrpSpPr>
        <p:grpSpPr>
          <a:xfrm>
            <a:off x="8052375" y="2157665"/>
            <a:ext cx="3912433" cy="2401363"/>
            <a:chOff x="7986593" y="2222151"/>
            <a:chExt cx="3912433" cy="2401363"/>
          </a:xfrm>
        </p:grpSpPr>
        <p:sp>
          <p:nvSpPr>
            <p:cNvPr id="9" name="TextBox 8">
              <a:extLst>
                <a:ext uri="{FF2B5EF4-FFF2-40B4-BE49-F238E27FC236}">
                  <a16:creationId xmlns:a16="http://schemas.microsoft.com/office/drawing/2014/main" id="{5E7362B9-2A14-7843-B18D-42EDB3CD5CEA}"/>
                </a:ext>
              </a:extLst>
            </p:cNvPr>
            <p:cNvSpPr txBox="1"/>
            <p:nvPr/>
          </p:nvSpPr>
          <p:spPr>
            <a:xfrm>
              <a:off x="7986593" y="2222151"/>
              <a:ext cx="481222" cy="923330"/>
            </a:xfrm>
            <a:prstGeom prst="rect">
              <a:avLst/>
            </a:prstGeom>
            <a:noFill/>
          </p:spPr>
          <p:txBody>
            <a:bodyPr wrap="none" rtlCol="0">
              <a:spAutoFit/>
            </a:bodyPr>
            <a:lstStyle/>
            <a:p>
              <a:r>
                <a:rPr lang="en-ID" sz="5400" dirty="0">
                  <a:solidFill>
                    <a:srgbClr val="5E347E"/>
                  </a:solidFill>
                  <a:latin typeface="Fira Sans Medium" panose="020B0603050000020004" pitchFamily="34" charset="0"/>
                  <a:ea typeface="Roboto" panose="02000000000000000000" pitchFamily="2" charset="0"/>
                </a:rPr>
                <a:t>“</a:t>
              </a:r>
            </a:p>
          </p:txBody>
        </p:sp>
        <p:sp>
          <p:nvSpPr>
            <p:cNvPr id="10" name="TextBox 9">
              <a:extLst>
                <a:ext uri="{FF2B5EF4-FFF2-40B4-BE49-F238E27FC236}">
                  <a16:creationId xmlns:a16="http://schemas.microsoft.com/office/drawing/2014/main" id="{D66A67E7-FBDA-AB4E-8C4B-E5FBF80A1F22}"/>
                </a:ext>
              </a:extLst>
            </p:cNvPr>
            <p:cNvSpPr txBox="1"/>
            <p:nvPr/>
          </p:nvSpPr>
          <p:spPr>
            <a:xfrm>
              <a:off x="8467815" y="4254182"/>
              <a:ext cx="1428596" cy="369332"/>
            </a:xfrm>
            <a:prstGeom prst="rect">
              <a:avLst/>
            </a:prstGeom>
            <a:noFill/>
          </p:spPr>
          <p:txBody>
            <a:bodyPr wrap="none" rtlCol="0">
              <a:spAutoFit/>
            </a:bodyPr>
            <a:lstStyle/>
            <a:p>
              <a:pPr algn="r"/>
              <a:r>
                <a:rPr lang="en-ID" sz="1800" dirty="0">
                  <a:solidFill>
                    <a:srgbClr val="F7896A"/>
                  </a:solidFill>
                  <a:latin typeface="Fira Sans Medium" panose="020B0603050000020004" pitchFamily="34" charset="0"/>
                  <a:ea typeface="Roboto" panose="02000000000000000000" pitchFamily="2" charset="0"/>
                </a:rPr>
                <a:t>James Drips</a:t>
              </a:r>
            </a:p>
          </p:txBody>
        </p:sp>
        <p:sp>
          <p:nvSpPr>
            <p:cNvPr id="11" name="TextBox 10">
              <a:extLst>
                <a:ext uri="{FF2B5EF4-FFF2-40B4-BE49-F238E27FC236}">
                  <a16:creationId xmlns:a16="http://schemas.microsoft.com/office/drawing/2014/main" id="{DDDE8F34-6152-3642-9D5B-90DA159E9B9D}"/>
                </a:ext>
              </a:extLst>
            </p:cNvPr>
            <p:cNvSpPr txBox="1"/>
            <p:nvPr/>
          </p:nvSpPr>
          <p:spPr>
            <a:xfrm>
              <a:off x="8443337" y="2374282"/>
              <a:ext cx="2915398" cy="1587614"/>
            </a:xfrm>
            <a:prstGeom prst="rect">
              <a:avLst/>
            </a:prstGeom>
            <a:noFill/>
          </p:spPr>
          <p:txBody>
            <a:bodyPr wrap="square" rtlCol="0">
              <a:spAutoFit/>
            </a:bodyPr>
            <a:lstStyle/>
            <a:p>
              <a:pPr>
                <a:lnSpc>
                  <a:spcPct val="150000"/>
                </a:lnSpc>
              </a:pPr>
              <a:r>
                <a:rPr lang="en-ID" sz="1100" dirty="0">
                  <a:solidFill>
                    <a:srgbClr val="5E347E"/>
                  </a:solidFill>
                  <a:latin typeface="Roboto" panose="02000000000000000000" pitchFamily="2" charset="0"/>
                  <a:ea typeface="Roboto" panose="02000000000000000000" pitchFamily="2" charset="0"/>
                  <a:cs typeface="Ebrima" panose="02000000000000000000" pitchFamily="2" charset="0"/>
                </a:rPr>
                <a:t>Lorem ipsum </a:t>
              </a:r>
              <a:r>
                <a:rPr lang="en-ID" sz="1100" dirty="0" err="1">
                  <a:solidFill>
                    <a:srgbClr val="5E347E"/>
                  </a:solidFill>
                  <a:latin typeface="Roboto" panose="02000000000000000000" pitchFamily="2" charset="0"/>
                  <a:ea typeface="Roboto" panose="02000000000000000000" pitchFamily="2" charset="0"/>
                  <a:cs typeface="Ebrima" panose="02000000000000000000" pitchFamily="2" charset="0"/>
                </a:rPr>
                <a:t>dolor</a:t>
              </a:r>
              <a:r>
                <a:rPr lang="en-ID" sz="11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1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1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rgbClr val="5E347E"/>
                  </a:solidFill>
                  <a:latin typeface="Roboto" panose="02000000000000000000" pitchFamily="2" charset="0"/>
                  <a:ea typeface="Roboto" panose="02000000000000000000" pitchFamily="2" charset="0"/>
                  <a:cs typeface="Ebrima" panose="02000000000000000000" pitchFamily="2" charset="0"/>
                </a:rPr>
                <a:t>consectetur</a:t>
              </a:r>
              <a:r>
                <a:rPr lang="en-ID" sz="11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rgbClr val="5E347E"/>
                  </a:solidFill>
                  <a:latin typeface="Roboto" panose="02000000000000000000" pitchFamily="2" charset="0"/>
                  <a:ea typeface="Roboto" panose="02000000000000000000" pitchFamily="2" charset="0"/>
                  <a:cs typeface="Ebrima" panose="02000000000000000000" pitchFamily="2" charset="0"/>
                </a:rPr>
                <a:t>adipiscing</a:t>
              </a:r>
              <a:r>
                <a:rPr lang="en-ID" sz="11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rgbClr val="5E347E"/>
                  </a:solidFill>
                  <a:latin typeface="Roboto" panose="02000000000000000000" pitchFamily="2" charset="0"/>
                  <a:ea typeface="Roboto" panose="02000000000000000000" pitchFamily="2" charset="0"/>
                  <a:cs typeface="Ebrima" panose="02000000000000000000" pitchFamily="2" charset="0"/>
                </a:rPr>
                <a:t>elit</a:t>
              </a:r>
              <a:r>
                <a:rPr lang="en-ID" sz="1100" dirty="0">
                  <a:solidFill>
                    <a:srgbClr val="5E347E"/>
                  </a:solidFill>
                  <a:latin typeface="Roboto" panose="02000000000000000000" pitchFamily="2" charset="0"/>
                  <a:ea typeface="Roboto" panose="02000000000000000000" pitchFamily="2" charset="0"/>
                  <a:cs typeface="Ebrima" panose="02000000000000000000" pitchFamily="2" charset="0"/>
                </a:rPr>
                <a:t>. Morbi </a:t>
              </a:r>
              <a:r>
                <a:rPr lang="en-ID" sz="1100" dirty="0" err="1">
                  <a:solidFill>
                    <a:srgbClr val="5E347E"/>
                  </a:solidFill>
                  <a:latin typeface="Roboto" panose="02000000000000000000" pitchFamily="2" charset="0"/>
                  <a:ea typeface="Roboto" panose="02000000000000000000" pitchFamily="2" charset="0"/>
                  <a:cs typeface="Ebrima" panose="02000000000000000000" pitchFamily="2" charset="0"/>
                </a:rPr>
                <a:t>porttitor</a:t>
              </a:r>
              <a:r>
                <a:rPr lang="en-ID" sz="1100" dirty="0">
                  <a:solidFill>
                    <a:srgbClr val="5E347E"/>
                  </a:solidFill>
                  <a:latin typeface="Roboto" panose="02000000000000000000" pitchFamily="2" charset="0"/>
                  <a:ea typeface="Roboto" panose="02000000000000000000" pitchFamily="2" charset="0"/>
                  <a:cs typeface="Ebrima" panose="02000000000000000000" pitchFamily="2" charset="0"/>
                </a:rPr>
                <a:t> mi non </a:t>
              </a:r>
              <a:r>
                <a:rPr lang="en-ID" sz="1100" dirty="0" err="1">
                  <a:solidFill>
                    <a:srgbClr val="5E347E"/>
                  </a:solidFill>
                  <a:latin typeface="Roboto" panose="02000000000000000000" pitchFamily="2" charset="0"/>
                  <a:ea typeface="Roboto" panose="02000000000000000000" pitchFamily="2" charset="0"/>
                  <a:cs typeface="Ebrima" panose="02000000000000000000" pitchFamily="2" charset="0"/>
                </a:rPr>
                <a:t>massa</a:t>
              </a:r>
              <a:r>
                <a:rPr lang="en-ID" sz="11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rgbClr val="5E347E"/>
                  </a:solidFill>
                  <a:latin typeface="Roboto" panose="02000000000000000000" pitchFamily="2" charset="0"/>
                  <a:ea typeface="Roboto" panose="02000000000000000000" pitchFamily="2" charset="0"/>
                  <a:cs typeface="Ebrima" panose="02000000000000000000" pitchFamily="2" charset="0"/>
                </a:rPr>
                <a:t>dignissim</a:t>
              </a:r>
              <a:r>
                <a:rPr lang="en-ID" sz="11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rgbClr val="5E347E"/>
                  </a:solidFill>
                  <a:latin typeface="Roboto" panose="02000000000000000000" pitchFamily="2" charset="0"/>
                  <a:ea typeface="Roboto" panose="02000000000000000000" pitchFamily="2" charset="0"/>
                  <a:cs typeface="Ebrima" panose="02000000000000000000" pitchFamily="2" charset="0"/>
                </a:rPr>
                <a:t>sodales</a:t>
              </a:r>
              <a:r>
                <a:rPr lang="en-ID" sz="11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1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1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rgbClr val="5E347E"/>
                  </a:solidFill>
                  <a:latin typeface="Roboto" panose="02000000000000000000" pitchFamily="2" charset="0"/>
                  <a:ea typeface="Roboto" panose="02000000000000000000" pitchFamily="2" charset="0"/>
                  <a:cs typeface="Ebrima" panose="02000000000000000000" pitchFamily="2" charset="0"/>
                </a:rPr>
                <a:t>vulputate</a:t>
              </a:r>
              <a:r>
                <a:rPr lang="en-ID" sz="1100" dirty="0">
                  <a:solidFill>
                    <a:srgbClr val="5E347E"/>
                  </a:solidFill>
                  <a:latin typeface="Roboto" panose="02000000000000000000" pitchFamily="2" charset="0"/>
                  <a:ea typeface="Roboto" panose="02000000000000000000" pitchFamily="2" charset="0"/>
                  <a:cs typeface="Ebrima" panose="02000000000000000000" pitchFamily="2" charset="0"/>
                </a:rPr>
                <a:t> ipsum. </a:t>
              </a:r>
              <a:r>
                <a:rPr lang="en-ID" sz="1100" dirty="0" err="1">
                  <a:solidFill>
                    <a:srgbClr val="5E347E"/>
                  </a:solidFill>
                  <a:latin typeface="Roboto" panose="02000000000000000000" pitchFamily="2" charset="0"/>
                  <a:ea typeface="Roboto" panose="02000000000000000000" pitchFamily="2" charset="0"/>
                  <a:cs typeface="Ebrima" panose="02000000000000000000" pitchFamily="2" charset="0"/>
                </a:rPr>
                <a:t>Sed</a:t>
              </a:r>
              <a:r>
                <a:rPr lang="en-ID" sz="11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rgbClr val="5E347E"/>
                  </a:solidFill>
                  <a:latin typeface="Roboto" panose="02000000000000000000" pitchFamily="2" charset="0"/>
                  <a:ea typeface="Roboto" panose="02000000000000000000" pitchFamily="2" charset="0"/>
                  <a:cs typeface="Ebrima" panose="02000000000000000000" pitchFamily="2" charset="0"/>
                </a:rPr>
                <a:t>luctus</a:t>
              </a:r>
              <a:r>
                <a:rPr lang="en-ID" sz="11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rgbClr val="5E347E"/>
                  </a:solidFill>
                  <a:latin typeface="Roboto" panose="02000000000000000000" pitchFamily="2" charset="0"/>
                  <a:ea typeface="Roboto" panose="02000000000000000000" pitchFamily="2" charset="0"/>
                  <a:cs typeface="Ebrima" panose="02000000000000000000" pitchFamily="2" charset="0"/>
                </a:rPr>
                <a:t>eget</a:t>
              </a:r>
              <a:r>
                <a:rPr lang="en-ID" sz="11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rgbClr val="5E347E"/>
                  </a:solidFill>
                  <a:latin typeface="Roboto" panose="02000000000000000000" pitchFamily="2" charset="0"/>
                  <a:ea typeface="Roboto" panose="02000000000000000000" pitchFamily="2" charset="0"/>
                  <a:cs typeface="Ebrima" panose="02000000000000000000" pitchFamily="2" charset="0"/>
                </a:rPr>
                <a:t>lacus</a:t>
              </a:r>
              <a:r>
                <a:rPr lang="en-ID" sz="1100" dirty="0">
                  <a:solidFill>
                    <a:srgbClr val="5E347E"/>
                  </a:solidFill>
                  <a:latin typeface="Roboto" panose="02000000000000000000" pitchFamily="2" charset="0"/>
                  <a:ea typeface="Roboto" panose="02000000000000000000" pitchFamily="2" charset="0"/>
                  <a:cs typeface="Ebrima" panose="02000000000000000000" pitchFamily="2" charset="0"/>
                </a:rPr>
                <a:t> sit </a:t>
              </a:r>
              <a:r>
                <a:rPr lang="en-ID" sz="1100" dirty="0" err="1">
                  <a:solidFill>
                    <a:srgbClr val="5E347E"/>
                  </a:solidFill>
                  <a:latin typeface="Roboto" panose="02000000000000000000" pitchFamily="2" charset="0"/>
                  <a:ea typeface="Roboto" panose="02000000000000000000" pitchFamily="2" charset="0"/>
                  <a:cs typeface="Ebrima" panose="02000000000000000000" pitchFamily="2" charset="0"/>
                </a:rPr>
                <a:t>amet</a:t>
              </a:r>
              <a:r>
                <a:rPr lang="en-ID" sz="11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rgbClr val="5E347E"/>
                  </a:solidFill>
                  <a:latin typeface="Roboto" panose="02000000000000000000" pitchFamily="2" charset="0"/>
                  <a:ea typeface="Roboto" panose="02000000000000000000" pitchFamily="2" charset="0"/>
                  <a:cs typeface="Ebrima" panose="02000000000000000000" pitchFamily="2" charset="0"/>
                </a:rPr>
                <a:t>accumsan</a:t>
              </a:r>
              <a:r>
                <a:rPr lang="en-ID" sz="11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rgbClr val="5E347E"/>
                  </a:solidFill>
                  <a:latin typeface="Roboto" panose="02000000000000000000" pitchFamily="2" charset="0"/>
                  <a:ea typeface="Roboto" panose="02000000000000000000" pitchFamily="2" charset="0"/>
                  <a:cs typeface="Ebrima" panose="02000000000000000000" pitchFamily="2" charset="0"/>
                </a:rPr>
                <a:t>Mauris</a:t>
              </a:r>
              <a:r>
                <a:rPr lang="en-ID" sz="11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rgbClr val="5E347E"/>
                  </a:solidFill>
                  <a:latin typeface="Roboto" panose="02000000000000000000" pitchFamily="2" charset="0"/>
                  <a:ea typeface="Roboto" panose="02000000000000000000" pitchFamily="2" charset="0"/>
                  <a:cs typeface="Ebrima" panose="02000000000000000000" pitchFamily="2" charset="0"/>
                </a:rPr>
                <a:t>accumsan</a:t>
              </a:r>
              <a:r>
                <a:rPr lang="en-ID" sz="1100" dirty="0">
                  <a:solidFill>
                    <a:srgbClr val="5E347E"/>
                  </a:solidFill>
                  <a:latin typeface="Roboto" panose="02000000000000000000" pitchFamily="2" charset="0"/>
                  <a:ea typeface="Roboto" panose="02000000000000000000" pitchFamily="2" charset="0"/>
                  <a:cs typeface="Ebrima" panose="02000000000000000000" pitchFamily="2" charset="0"/>
                </a:rPr>
                <a:t> ipsum </a:t>
              </a:r>
              <a:r>
                <a:rPr lang="en-ID" sz="1100" dirty="0" err="1">
                  <a:solidFill>
                    <a:srgbClr val="5E347E"/>
                  </a:solidFill>
                  <a:latin typeface="Roboto" panose="02000000000000000000" pitchFamily="2" charset="0"/>
                  <a:ea typeface="Roboto" panose="02000000000000000000" pitchFamily="2" charset="0"/>
                  <a:cs typeface="Ebrima" panose="02000000000000000000" pitchFamily="2" charset="0"/>
                </a:rPr>
                <a:t>nec</a:t>
              </a:r>
              <a:r>
                <a:rPr lang="en-ID" sz="11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rgbClr val="5E347E"/>
                  </a:solidFill>
                  <a:latin typeface="Roboto" panose="02000000000000000000" pitchFamily="2" charset="0"/>
                  <a:ea typeface="Roboto" panose="02000000000000000000" pitchFamily="2" charset="0"/>
                  <a:cs typeface="Ebrima" panose="02000000000000000000" pitchFamily="2" charset="0"/>
                </a:rPr>
                <a:t>arcu</a:t>
              </a:r>
              <a:r>
                <a:rPr lang="en-ID" sz="11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rgbClr val="5E347E"/>
                  </a:solidFill>
                  <a:latin typeface="Roboto" panose="02000000000000000000" pitchFamily="2" charset="0"/>
                  <a:ea typeface="Roboto" panose="02000000000000000000" pitchFamily="2" charset="0"/>
                  <a:cs typeface="Ebrima" panose="02000000000000000000" pitchFamily="2" charset="0"/>
                </a:rPr>
                <a:t>malesuada</a:t>
              </a:r>
              <a:r>
                <a:rPr lang="en-ID" sz="11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rgbClr val="5E347E"/>
                  </a:solidFill>
                  <a:latin typeface="Roboto" panose="02000000000000000000" pitchFamily="2" charset="0"/>
                  <a:ea typeface="Roboto" panose="02000000000000000000" pitchFamily="2" charset="0"/>
                  <a:cs typeface="Ebrima" panose="02000000000000000000" pitchFamily="2" charset="0"/>
                </a:rPr>
                <a:t>tristique</a:t>
              </a:r>
              <a:r>
                <a:rPr lang="en-ID" sz="1100" dirty="0">
                  <a:solidFill>
                    <a:srgbClr val="5E347E"/>
                  </a:solidFill>
                  <a:latin typeface="Roboto" panose="02000000000000000000" pitchFamily="2" charset="0"/>
                  <a:ea typeface="Roboto" panose="02000000000000000000" pitchFamily="2" charset="0"/>
                  <a:cs typeface="Ebrima" panose="02000000000000000000" pitchFamily="2" charset="0"/>
                </a:rPr>
                <a:t>.</a:t>
              </a:r>
            </a:p>
          </p:txBody>
        </p:sp>
        <p:sp>
          <p:nvSpPr>
            <p:cNvPr id="13" name="TextBox 12">
              <a:extLst>
                <a:ext uri="{FF2B5EF4-FFF2-40B4-BE49-F238E27FC236}">
                  <a16:creationId xmlns:a16="http://schemas.microsoft.com/office/drawing/2014/main" id="{909EF059-FA2C-B14E-99AF-59E1BEB26945}"/>
                </a:ext>
              </a:extLst>
            </p:cNvPr>
            <p:cNvSpPr txBox="1"/>
            <p:nvPr/>
          </p:nvSpPr>
          <p:spPr>
            <a:xfrm>
              <a:off x="11417804" y="2237771"/>
              <a:ext cx="481222" cy="923330"/>
            </a:xfrm>
            <a:prstGeom prst="rect">
              <a:avLst/>
            </a:prstGeom>
            <a:noFill/>
          </p:spPr>
          <p:txBody>
            <a:bodyPr wrap="none" rtlCol="0">
              <a:spAutoFit/>
            </a:bodyPr>
            <a:lstStyle/>
            <a:p>
              <a:r>
                <a:rPr lang="en-ID" sz="5400" dirty="0">
                  <a:solidFill>
                    <a:srgbClr val="5E347E"/>
                  </a:solidFill>
                  <a:latin typeface="Fira Sans Medium" panose="020B0603050000020004" pitchFamily="34" charset="0"/>
                  <a:ea typeface="Roboto" panose="02000000000000000000" pitchFamily="2" charset="0"/>
                </a:rPr>
                <a:t>”</a:t>
              </a:r>
            </a:p>
          </p:txBody>
        </p:sp>
      </p:grpSp>
      <p:sp>
        <p:nvSpPr>
          <p:cNvPr id="25" name="Rectangle 24">
            <a:extLst>
              <a:ext uri="{FF2B5EF4-FFF2-40B4-BE49-F238E27FC236}">
                <a16:creationId xmlns:a16="http://schemas.microsoft.com/office/drawing/2014/main" id="{554C5D59-712B-E841-B11D-BF1185CEA5AB}"/>
              </a:ext>
            </a:extLst>
          </p:cNvPr>
          <p:cNvSpPr/>
          <p:nvPr/>
        </p:nvSpPr>
        <p:spPr>
          <a:xfrm>
            <a:off x="-216131" y="-299259"/>
            <a:ext cx="7747462" cy="7531331"/>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rgbClr val="F7896A"/>
              </a:solidFill>
            </a:endParaRPr>
          </a:p>
        </p:txBody>
      </p:sp>
      <p:grpSp>
        <p:nvGrpSpPr>
          <p:cNvPr id="26" name="Group 25">
            <a:extLst>
              <a:ext uri="{FF2B5EF4-FFF2-40B4-BE49-F238E27FC236}">
                <a16:creationId xmlns:a16="http://schemas.microsoft.com/office/drawing/2014/main" id="{CF79DA86-9F3D-DE4D-8A36-4F081E6A5D01}"/>
              </a:ext>
            </a:extLst>
          </p:cNvPr>
          <p:cNvGrpSpPr/>
          <p:nvPr/>
        </p:nvGrpSpPr>
        <p:grpSpPr>
          <a:xfrm>
            <a:off x="518101" y="890742"/>
            <a:ext cx="2815054" cy="1547662"/>
            <a:chOff x="7700324" y="1605339"/>
            <a:chExt cx="3018040" cy="1885863"/>
          </a:xfrm>
        </p:grpSpPr>
        <p:sp>
          <p:nvSpPr>
            <p:cNvPr id="27" name="TextBox 26">
              <a:extLst>
                <a:ext uri="{FF2B5EF4-FFF2-40B4-BE49-F238E27FC236}">
                  <a16:creationId xmlns:a16="http://schemas.microsoft.com/office/drawing/2014/main" id="{B8097D69-D833-D041-94A5-18DD232CE265}"/>
                </a:ext>
              </a:extLst>
            </p:cNvPr>
            <p:cNvSpPr txBox="1"/>
            <p:nvPr userDrawn="1"/>
          </p:nvSpPr>
          <p:spPr>
            <a:xfrm>
              <a:off x="7700414" y="2665335"/>
              <a:ext cx="3017950" cy="825867"/>
            </a:xfrm>
            <a:prstGeom prst="rect">
              <a:avLst/>
            </a:prstGeom>
            <a:noFill/>
          </p:spPr>
          <p:txBody>
            <a:bodyPr wrap="square" rtlCol="0">
              <a:spAutoFit/>
            </a:bodyPr>
            <a:lstStyle/>
            <a:p>
              <a:pPr>
                <a:lnSpc>
                  <a:spcPct val="150000"/>
                </a:lnSpc>
              </a:pP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Lorem ipsum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dolor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consectetur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adipiscing</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elit</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Morbi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porttitor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mi non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massa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dignissim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sodales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a:t>
              </a:r>
            </a:p>
          </p:txBody>
        </p:sp>
        <p:sp>
          <p:nvSpPr>
            <p:cNvPr id="28" name="TextBox 27">
              <a:extLst>
                <a:ext uri="{FF2B5EF4-FFF2-40B4-BE49-F238E27FC236}">
                  <a16:creationId xmlns:a16="http://schemas.microsoft.com/office/drawing/2014/main" id="{054D8F8A-4A17-E34E-A212-875F99772BEE}"/>
                </a:ext>
              </a:extLst>
            </p:cNvPr>
            <p:cNvSpPr txBox="1"/>
            <p:nvPr userDrawn="1"/>
          </p:nvSpPr>
          <p:spPr>
            <a:xfrm>
              <a:off x="7700324" y="1605339"/>
              <a:ext cx="1069524" cy="769441"/>
            </a:xfrm>
            <a:prstGeom prst="rect">
              <a:avLst/>
            </a:prstGeom>
            <a:noFill/>
          </p:spPr>
          <p:txBody>
            <a:bodyPr wrap="none" rtlCol="0">
              <a:spAutoFit/>
            </a:bodyPr>
            <a:lstStyle/>
            <a:p>
              <a:r>
                <a:rPr lang="en-ID" sz="4400">
                  <a:solidFill>
                    <a:schemeClr val="bg1"/>
                  </a:solidFill>
                  <a:latin typeface="Fira Sans Medium" panose="020B0603050000020004" pitchFamily="34" charset="0"/>
                  <a:ea typeface="Roboto" panose="02000000000000000000" pitchFamily="2" charset="0"/>
                </a:rPr>
                <a:t>234</a:t>
              </a:r>
            </a:p>
          </p:txBody>
        </p:sp>
        <p:sp>
          <p:nvSpPr>
            <p:cNvPr id="29" name="TextBox 28">
              <a:extLst>
                <a:ext uri="{FF2B5EF4-FFF2-40B4-BE49-F238E27FC236}">
                  <a16:creationId xmlns:a16="http://schemas.microsoft.com/office/drawing/2014/main" id="{8FD0C516-9589-DD40-8FE8-B160E8F35088}"/>
                </a:ext>
              </a:extLst>
            </p:cNvPr>
            <p:cNvSpPr txBox="1"/>
            <p:nvPr userDrawn="1"/>
          </p:nvSpPr>
          <p:spPr>
            <a:xfrm>
              <a:off x="7700324" y="2357558"/>
              <a:ext cx="2438488" cy="307777"/>
            </a:xfrm>
            <a:prstGeom prst="rect">
              <a:avLst/>
            </a:prstGeom>
            <a:noFill/>
          </p:spPr>
          <p:txBody>
            <a:bodyPr wrap="none" rtlCol="0">
              <a:spAutoFit/>
            </a:bodyPr>
            <a:lstStyle/>
            <a:p>
              <a:r>
                <a:rPr lang="en-ID" sz="1400" dirty="0">
                  <a:solidFill>
                    <a:schemeClr val="accent6"/>
                  </a:solidFill>
                  <a:latin typeface="Fira Sans Medium" panose="020B0603050000020004" pitchFamily="34" charset="0"/>
                  <a:ea typeface="Roboto" panose="02000000000000000000" pitchFamily="2" charset="0"/>
                </a:rPr>
                <a:t>Lorem ipsum </a:t>
              </a:r>
              <a:r>
                <a:rPr lang="en-ID" sz="1400" dirty="0" err="1">
                  <a:solidFill>
                    <a:schemeClr val="accent6"/>
                  </a:solidFill>
                  <a:latin typeface="Fira Sans Medium" panose="020B0603050000020004" pitchFamily="34" charset="0"/>
                  <a:ea typeface="Roboto" panose="02000000000000000000" pitchFamily="2" charset="0"/>
                </a:rPr>
                <a:t>dolor</a:t>
              </a:r>
              <a:r>
                <a:rPr lang="en-ID" sz="1400" dirty="0">
                  <a:solidFill>
                    <a:schemeClr val="accent6"/>
                  </a:solidFill>
                  <a:latin typeface="Fira Sans Medium" panose="020B0603050000020004" pitchFamily="34" charset="0"/>
                  <a:ea typeface="Roboto" panose="02000000000000000000" pitchFamily="2" charset="0"/>
                </a:rPr>
                <a:t> sit </a:t>
              </a:r>
              <a:r>
                <a:rPr lang="en-ID" sz="1400" dirty="0" err="1">
                  <a:solidFill>
                    <a:schemeClr val="accent6"/>
                  </a:solidFill>
                  <a:latin typeface="Fira Sans Medium" panose="020B0603050000020004" pitchFamily="34" charset="0"/>
                  <a:ea typeface="Roboto" panose="02000000000000000000" pitchFamily="2" charset="0"/>
                </a:rPr>
                <a:t>amet</a:t>
              </a:r>
              <a:endParaRPr lang="en-ID" sz="1400" dirty="0">
                <a:solidFill>
                  <a:schemeClr val="accent6"/>
                </a:solidFill>
                <a:latin typeface="Fira Sans Medium" panose="020B0603050000020004" pitchFamily="34" charset="0"/>
                <a:ea typeface="Roboto" panose="02000000000000000000" pitchFamily="2" charset="0"/>
              </a:endParaRPr>
            </a:p>
          </p:txBody>
        </p:sp>
      </p:grpSp>
      <p:grpSp>
        <p:nvGrpSpPr>
          <p:cNvPr id="30" name="Group 29">
            <a:extLst>
              <a:ext uri="{FF2B5EF4-FFF2-40B4-BE49-F238E27FC236}">
                <a16:creationId xmlns:a16="http://schemas.microsoft.com/office/drawing/2014/main" id="{07E54BE2-1CEF-614C-AF4B-A9F7E47DA092}"/>
              </a:ext>
            </a:extLst>
          </p:cNvPr>
          <p:cNvGrpSpPr/>
          <p:nvPr/>
        </p:nvGrpSpPr>
        <p:grpSpPr>
          <a:xfrm>
            <a:off x="518101" y="3397071"/>
            <a:ext cx="2815054" cy="1547662"/>
            <a:chOff x="7700324" y="1605339"/>
            <a:chExt cx="3018040" cy="1885863"/>
          </a:xfrm>
        </p:grpSpPr>
        <p:sp>
          <p:nvSpPr>
            <p:cNvPr id="31" name="TextBox 30">
              <a:extLst>
                <a:ext uri="{FF2B5EF4-FFF2-40B4-BE49-F238E27FC236}">
                  <a16:creationId xmlns:a16="http://schemas.microsoft.com/office/drawing/2014/main" id="{777C3763-9AF7-3848-A09B-E08FA774C467}"/>
                </a:ext>
              </a:extLst>
            </p:cNvPr>
            <p:cNvSpPr txBox="1"/>
            <p:nvPr userDrawn="1"/>
          </p:nvSpPr>
          <p:spPr>
            <a:xfrm>
              <a:off x="7700414" y="2665335"/>
              <a:ext cx="3017950" cy="825867"/>
            </a:xfrm>
            <a:prstGeom prst="rect">
              <a:avLst/>
            </a:prstGeom>
            <a:noFill/>
          </p:spPr>
          <p:txBody>
            <a:bodyPr wrap="square" rtlCol="0">
              <a:spAutoFit/>
            </a:bodyPr>
            <a:lstStyle/>
            <a:p>
              <a:pPr>
                <a:lnSpc>
                  <a:spcPct val="150000"/>
                </a:lnSpc>
              </a:pPr>
              <a:r>
                <a:rPr lang="en-ID" sz="1100">
                  <a:solidFill>
                    <a:schemeClr val="bg1"/>
                  </a:solidFill>
                  <a:latin typeface="Roboto" panose="02000000000000000000" pitchFamily="2" charset="0"/>
                  <a:ea typeface="Roboto" panose="02000000000000000000" pitchFamily="2" charset="0"/>
                  <a:cs typeface="Ebrima" panose="02000000000000000000" pitchFamily="2" charset="0"/>
                </a:rPr>
                <a:t>Lorem ipsum dolor sit amet, consectetur adipiscing elit. Morbi porttitor mi non massa dignissim sodales.</a:t>
              </a:r>
            </a:p>
          </p:txBody>
        </p:sp>
        <p:sp>
          <p:nvSpPr>
            <p:cNvPr id="32" name="TextBox 31">
              <a:extLst>
                <a:ext uri="{FF2B5EF4-FFF2-40B4-BE49-F238E27FC236}">
                  <a16:creationId xmlns:a16="http://schemas.microsoft.com/office/drawing/2014/main" id="{82C6E997-9CAF-434D-8007-99B8087C4C64}"/>
                </a:ext>
              </a:extLst>
            </p:cNvPr>
            <p:cNvSpPr txBox="1"/>
            <p:nvPr userDrawn="1"/>
          </p:nvSpPr>
          <p:spPr>
            <a:xfrm>
              <a:off x="7700324" y="1605339"/>
              <a:ext cx="1122423" cy="769441"/>
            </a:xfrm>
            <a:prstGeom prst="rect">
              <a:avLst/>
            </a:prstGeom>
            <a:noFill/>
          </p:spPr>
          <p:txBody>
            <a:bodyPr wrap="none" rtlCol="0">
              <a:spAutoFit/>
            </a:bodyPr>
            <a:lstStyle/>
            <a:p>
              <a:r>
                <a:rPr lang="en-ID" sz="4400" dirty="0">
                  <a:solidFill>
                    <a:schemeClr val="bg1"/>
                  </a:solidFill>
                  <a:latin typeface="Fira Sans Medium" panose="020B0603050000020004" pitchFamily="34" charset="0"/>
                  <a:ea typeface="Roboto" panose="02000000000000000000" pitchFamily="2" charset="0"/>
                </a:rPr>
                <a:t>489</a:t>
              </a:r>
            </a:p>
          </p:txBody>
        </p:sp>
        <p:sp>
          <p:nvSpPr>
            <p:cNvPr id="33" name="TextBox 32">
              <a:extLst>
                <a:ext uri="{FF2B5EF4-FFF2-40B4-BE49-F238E27FC236}">
                  <a16:creationId xmlns:a16="http://schemas.microsoft.com/office/drawing/2014/main" id="{BF9F3A88-1FF1-D84C-A16D-DE77FECA43BB}"/>
                </a:ext>
              </a:extLst>
            </p:cNvPr>
            <p:cNvSpPr txBox="1"/>
            <p:nvPr userDrawn="1"/>
          </p:nvSpPr>
          <p:spPr>
            <a:xfrm>
              <a:off x="7700324" y="2357558"/>
              <a:ext cx="2438488" cy="307777"/>
            </a:xfrm>
            <a:prstGeom prst="rect">
              <a:avLst/>
            </a:prstGeom>
            <a:noFill/>
          </p:spPr>
          <p:txBody>
            <a:bodyPr wrap="none" rtlCol="0">
              <a:spAutoFit/>
            </a:bodyPr>
            <a:lstStyle/>
            <a:p>
              <a:r>
                <a:rPr lang="en-ID" sz="1400">
                  <a:solidFill>
                    <a:schemeClr val="accent6"/>
                  </a:solidFill>
                  <a:latin typeface="Fira Sans Medium" panose="020B0603050000020004" pitchFamily="34" charset="0"/>
                  <a:ea typeface="Roboto" panose="02000000000000000000" pitchFamily="2" charset="0"/>
                </a:rPr>
                <a:t>Lorem ipsum dolor sit amet</a:t>
              </a:r>
            </a:p>
          </p:txBody>
        </p:sp>
      </p:grpSp>
      <p:sp>
        <p:nvSpPr>
          <p:cNvPr id="15" name="Rectangle 14">
            <a:extLst>
              <a:ext uri="{FF2B5EF4-FFF2-40B4-BE49-F238E27FC236}">
                <a16:creationId xmlns:a16="http://schemas.microsoft.com/office/drawing/2014/main" id="{DB4FDA10-FF69-2D46-BC9A-5DA330D9EF5C}"/>
              </a:ext>
            </a:extLst>
          </p:cNvPr>
          <p:cNvSpPr/>
          <p:nvPr/>
        </p:nvSpPr>
        <p:spPr>
          <a:xfrm>
            <a:off x="6991753" y="6400800"/>
            <a:ext cx="533400" cy="457200"/>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34" name="Group 33">
            <a:extLst>
              <a:ext uri="{FF2B5EF4-FFF2-40B4-BE49-F238E27FC236}">
                <a16:creationId xmlns:a16="http://schemas.microsoft.com/office/drawing/2014/main" id="{6BDA16DB-F6AA-F04D-9FD0-FEE6FF23423B}"/>
              </a:ext>
            </a:extLst>
          </p:cNvPr>
          <p:cNvGrpSpPr/>
          <p:nvPr/>
        </p:nvGrpSpPr>
        <p:grpSpPr>
          <a:xfrm>
            <a:off x="4059323" y="890742"/>
            <a:ext cx="2815054" cy="1547662"/>
            <a:chOff x="7700324" y="1605339"/>
            <a:chExt cx="3018040" cy="1885863"/>
          </a:xfrm>
        </p:grpSpPr>
        <p:sp>
          <p:nvSpPr>
            <p:cNvPr id="35" name="TextBox 34">
              <a:extLst>
                <a:ext uri="{FF2B5EF4-FFF2-40B4-BE49-F238E27FC236}">
                  <a16:creationId xmlns:a16="http://schemas.microsoft.com/office/drawing/2014/main" id="{31147073-E606-BF40-BEF5-533DD57D4CA8}"/>
                </a:ext>
              </a:extLst>
            </p:cNvPr>
            <p:cNvSpPr txBox="1"/>
            <p:nvPr userDrawn="1"/>
          </p:nvSpPr>
          <p:spPr>
            <a:xfrm>
              <a:off x="7700414" y="2665335"/>
              <a:ext cx="3017950" cy="825867"/>
            </a:xfrm>
            <a:prstGeom prst="rect">
              <a:avLst/>
            </a:prstGeom>
            <a:noFill/>
          </p:spPr>
          <p:txBody>
            <a:bodyPr wrap="square" rtlCol="0">
              <a:spAutoFit/>
            </a:bodyPr>
            <a:lstStyle/>
            <a:p>
              <a:pPr>
                <a:lnSpc>
                  <a:spcPct val="150000"/>
                </a:lnSpc>
              </a:pP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Lorem ipsum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dolor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consectetur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adipiscing</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elit</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Morbi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porttitor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mi non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massa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dignissim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sodales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a:t>
              </a:r>
            </a:p>
          </p:txBody>
        </p:sp>
        <p:sp>
          <p:nvSpPr>
            <p:cNvPr id="36" name="TextBox 35">
              <a:extLst>
                <a:ext uri="{FF2B5EF4-FFF2-40B4-BE49-F238E27FC236}">
                  <a16:creationId xmlns:a16="http://schemas.microsoft.com/office/drawing/2014/main" id="{7EBC3837-1D14-4C4E-974C-8C92945784B1}"/>
                </a:ext>
              </a:extLst>
            </p:cNvPr>
            <p:cNvSpPr txBox="1"/>
            <p:nvPr userDrawn="1"/>
          </p:nvSpPr>
          <p:spPr>
            <a:xfrm>
              <a:off x="7700324" y="1605339"/>
              <a:ext cx="1069524" cy="769441"/>
            </a:xfrm>
            <a:prstGeom prst="rect">
              <a:avLst/>
            </a:prstGeom>
            <a:noFill/>
          </p:spPr>
          <p:txBody>
            <a:bodyPr wrap="none" rtlCol="0">
              <a:spAutoFit/>
            </a:bodyPr>
            <a:lstStyle/>
            <a:p>
              <a:r>
                <a:rPr lang="en-ID" sz="4400">
                  <a:solidFill>
                    <a:schemeClr val="bg1"/>
                  </a:solidFill>
                  <a:latin typeface="Fira Sans Medium" panose="020B0603050000020004" pitchFamily="34" charset="0"/>
                  <a:ea typeface="Roboto" panose="02000000000000000000" pitchFamily="2" charset="0"/>
                </a:rPr>
                <a:t>234</a:t>
              </a:r>
            </a:p>
          </p:txBody>
        </p:sp>
        <p:sp>
          <p:nvSpPr>
            <p:cNvPr id="37" name="TextBox 36">
              <a:extLst>
                <a:ext uri="{FF2B5EF4-FFF2-40B4-BE49-F238E27FC236}">
                  <a16:creationId xmlns:a16="http://schemas.microsoft.com/office/drawing/2014/main" id="{239B0D81-8BE8-1A44-A60E-2DAB085DAFCF}"/>
                </a:ext>
              </a:extLst>
            </p:cNvPr>
            <p:cNvSpPr txBox="1"/>
            <p:nvPr userDrawn="1"/>
          </p:nvSpPr>
          <p:spPr>
            <a:xfrm>
              <a:off x="7700324" y="2357558"/>
              <a:ext cx="2438488" cy="307777"/>
            </a:xfrm>
            <a:prstGeom prst="rect">
              <a:avLst/>
            </a:prstGeom>
            <a:noFill/>
          </p:spPr>
          <p:txBody>
            <a:bodyPr wrap="none" rtlCol="0">
              <a:spAutoFit/>
            </a:bodyPr>
            <a:lstStyle/>
            <a:p>
              <a:r>
                <a:rPr lang="en-ID" sz="1400" dirty="0">
                  <a:solidFill>
                    <a:schemeClr val="accent6"/>
                  </a:solidFill>
                  <a:latin typeface="Fira Sans Medium" panose="020B0603050000020004" pitchFamily="34" charset="0"/>
                  <a:ea typeface="Roboto" panose="02000000000000000000" pitchFamily="2" charset="0"/>
                </a:rPr>
                <a:t>Lorem ipsum </a:t>
              </a:r>
              <a:r>
                <a:rPr lang="en-ID" sz="1400" dirty="0" err="1">
                  <a:solidFill>
                    <a:schemeClr val="accent6"/>
                  </a:solidFill>
                  <a:latin typeface="Fira Sans Medium" panose="020B0603050000020004" pitchFamily="34" charset="0"/>
                  <a:ea typeface="Roboto" panose="02000000000000000000" pitchFamily="2" charset="0"/>
                </a:rPr>
                <a:t>dolor</a:t>
              </a:r>
              <a:r>
                <a:rPr lang="en-ID" sz="1400" dirty="0">
                  <a:solidFill>
                    <a:schemeClr val="accent6"/>
                  </a:solidFill>
                  <a:latin typeface="Fira Sans Medium" panose="020B0603050000020004" pitchFamily="34" charset="0"/>
                  <a:ea typeface="Roboto" panose="02000000000000000000" pitchFamily="2" charset="0"/>
                </a:rPr>
                <a:t> sit </a:t>
              </a:r>
              <a:r>
                <a:rPr lang="en-ID" sz="1400" dirty="0" err="1">
                  <a:solidFill>
                    <a:schemeClr val="accent6"/>
                  </a:solidFill>
                  <a:latin typeface="Fira Sans Medium" panose="020B0603050000020004" pitchFamily="34" charset="0"/>
                  <a:ea typeface="Roboto" panose="02000000000000000000" pitchFamily="2" charset="0"/>
                </a:rPr>
                <a:t>amet</a:t>
              </a:r>
              <a:endParaRPr lang="en-ID" sz="1400" dirty="0">
                <a:solidFill>
                  <a:schemeClr val="accent6"/>
                </a:solidFill>
                <a:latin typeface="Fira Sans Medium" panose="020B0603050000020004" pitchFamily="34" charset="0"/>
                <a:ea typeface="Roboto" panose="02000000000000000000" pitchFamily="2" charset="0"/>
              </a:endParaRPr>
            </a:p>
          </p:txBody>
        </p:sp>
      </p:grpSp>
      <p:grpSp>
        <p:nvGrpSpPr>
          <p:cNvPr id="38" name="Group 37">
            <a:extLst>
              <a:ext uri="{FF2B5EF4-FFF2-40B4-BE49-F238E27FC236}">
                <a16:creationId xmlns:a16="http://schemas.microsoft.com/office/drawing/2014/main" id="{88BF3395-D817-4C47-8EAF-8ACC6165CA98}"/>
              </a:ext>
            </a:extLst>
          </p:cNvPr>
          <p:cNvGrpSpPr/>
          <p:nvPr/>
        </p:nvGrpSpPr>
        <p:grpSpPr>
          <a:xfrm>
            <a:off x="4059323" y="3397071"/>
            <a:ext cx="2815054" cy="1547662"/>
            <a:chOff x="7700324" y="1605339"/>
            <a:chExt cx="3018040" cy="1885863"/>
          </a:xfrm>
        </p:grpSpPr>
        <p:sp>
          <p:nvSpPr>
            <p:cNvPr id="39" name="TextBox 38">
              <a:extLst>
                <a:ext uri="{FF2B5EF4-FFF2-40B4-BE49-F238E27FC236}">
                  <a16:creationId xmlns:a16="http://schemas.microsoft.com/office/drawing/2014/main" id="{557FB505-51BD-6044-9624-62BAD38099A3}"/>
                </a:ext>
              </a:extLst>
            </p:cNvPr>
            <p:cNvSpPr txBox="1"/>
            <p:nvPr userDrawn="1"/>
          </p:nvSpPr>
          <p:spPr>
            <a:xfrm>
              <a:off x="7700414" y="2665335"/>
              <a:ext cx="3017950" cy="825867"/>
            </a:xfrm>
            <a:prstGeom prst="rect">
              <a:avLst/>
            </a:prstGeom>
            <a:noFill/>
          </p:spPr>
          <p:txBody>
            <a:bodyPr wrap="square" rtlCol="0">
              <a:spAutoFit/>
            </a:bodyPr>
            <a:lstStyle/>
            <a:p>
              <a:pPr>
                <a:lnSpc>
                  <a:spcPct val="150000"/>
                </a:lnSpc>
              </a:pPr>
              <a:r>
                <a:rPr lang="en-ID" sz="1100">
                  <a:solidFill>
                    <a:schemeClr val="bg1"/>
                  </a:solidFill>
                  <a:latin typeface="Roboto" panose="02000000000000000000" pitchFamily="2" charset="0"/>
                  <a:ea typeface="Roboto" panose="02000000000000000000" pitchFamily="2" charset="0"/>
                  <a:cs typeface="Ebrima" panose="02000000000000000000" pitchFamily="2" charset="0"/>
                </a:rPr>
                <a:t>Lorem ipsum dolor sit amet, consectetur adipiscing elit. Morbi porttitor mi non massa dignissim sodales.</a:t>
              </a:r>
            </a:p>
          </p:txBody>
        </p:sp>
        <p:sp>
          <p:nvSpPr>
            <p:cNvPr id="40" name="TextBox 39">
              <a:extLst>
                <a:ext uri="{FF2B5EF4-FFF2-40B4-BE49-F238E27FC236}">
                  <a16:creationId xmlns:a16="http://schemas.microsoft.com/office/drawing/2014/main" id="{A11F9888-745C-1A47-AFFF-66A986F9EE8C}"/>
                </a:ext>
              </a:extLst>
            </p:cNvPr>
            <p:cNvSpPr txBox="1"/>
            <p:nvPr userDrawn="1"/>
          </p:nvSpPr>
          <p:spPr>
            <a:xfrm>
              <a:off x="7700324" y="1605339"/>
              <a:ext cx="1122423" cy="769441"/>
            </a:xfrm>
            <a:prstGeom prst="rect">
              <a:avLst/>
            </a:prstGeom>
            <a:noFill/>
          </p:spPr>
          <p:txBody>
            <a:bodyPr wrap="none" rtlCol="0">
              <a:spAutoFit/>
            </a:bodyPr>
            <a:lstStyle/>
            <a:p>
              <a:r>
                <a:rPr lang="en-ID" sz="4400" dirty="0">
                  <a:solidFill>
                    <a:schemeClr val="bg1"/>
                  </a:solidFill>
                  <a:latin typeface="Fira Sans Medium" panose="020B0603050000020004" pitchFamily="34" charset="0"/>
                  <a:ea typeface="Roboto" panose="02000000000000000000" pitchFamily="2" charset="0"/>
                </a:rPr>
                <a:t>489</a:t>
              </a:r>
            </a:p>
          </p:txBody>
        </p:sp>
        <p:sp>
          <p:nvSpPr>
            <p:cNvPr id="41" name="TextBox 40">
              <a:extLst>
                <a:ext uri="{FF2B5EF4-FFF2-40B4-BE49-F238E27FC236}">
                  <a16:creationId xmlns:a16="http://schemas.microsoft.com/office/drawing/2014/main" id="{7BBA44D9-2936-C842-9185-373218E8FC10}"/>
                </a:ext>
              </a:extLst>
            </p:cNvPr>
            <p:cNvSpPr txBox="1"/>
            <p:nvPr userDrawn="1"/>
          </p:nvSpPr>
          <p:spPr>
            <a:xfrm>
              <a:off x="7700324" y="2357558"/>
              <a:ext cx="2438488" cy="307777"/>
            </a:xfrm>
            <a:prstGeom prst="rect">
              <a:avLst/>
            </a:prstGeom>
            <a:noFill/>
          </p:spPr>
          <p:txBody>
            <a:bodyPr wrap="none" rtlCol="0">
              <a:spAutoFit/>
            </a:bodyPr>
            <a:lstStyle/>
            <a:p>
              <a:r>
                <a:rPr lang="en-ID" sz="1400">
                  <a:solidFill>
                    <a:schemeClr val="accent6"/>
                  </a:solidFill>
                  <a:latin typeface="Fira Sans Medium" panose="020B0603050000020004" pitchFamily="34" charset="0"/>
                  <a:ea typeface="Roboto" panose="02000000000000000000" pitchFamily="2" charset="0"/>
                </a:rPr>
                <a:t>Lorem ipsum dolor sit amet</a:t>
              </a:r>
            </a:p>
          </p:txBody>
        </p:sp>
      </p:grpSp>
    </p:spTree>
    <p:extLst>
      <p:ext uri="{BB962C8B-B14F-4D97-AF65-F5344CB8AC3E}">
        <p14:creationId xmlns:p14="http://schemas.microsoft.com/office/powerpoint/2010/main" val="22064998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5E347E"/>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5F86D88F-6D73-4748-9B4B-7979DEF1FC77}"/>
              </a:ext>
            </a:extLst>
          </p:cNvPr>
          <p:cNvSpPr/>
          <p:nvPr/>
        </p:nvSpPr>
        <p:spPr>
          <a:xfrm>
            <a:off x="-149629" y="-166255"/>
            <a:ext cx="12602094" cy="7315199"/>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7" name="Picture 6">
            <a:extLst>
              <a:ext uri="{FF2B5EF4-FFF2-40B4-BE49-F238E27FC236}">
                <a16:creationId xmlns:a16="http://schemas.microsoft.com/office/drawing/2014/main" id="{FFFDC500-4735-7C4A-B292-41B47C9BCC8E}"/>
              </a:ext>
            </a:extLst>
          </p:cNvPr>
          <p:cNvPicPr>
            <a:picLocks noChangeAspect="1"/>
          </p:cNvPicPr>
          <p:nvPr/>
        </p:nvPicPr>
        <p:blipFill>
          <a:blip r:embed="rId2"/>
          <a:stretch>
            <a:fillRect/>
          </a:stretch>
        </p:blipFill>
        <p:spPr>
          <a:xfrm rot="15028528">
            <a:off x="-884902" y="5428669"/>
            <a:ext cx="2404708" cy="2417776"/>
          </a:xfrm>
          <a:prstGeom prst="rect">
            <a:avLst/>
          </a:prstGeom>
        </p:spPr>
      </p:pic>
      <p:pic>
        <p:nvPicPr>
          <p:cNvPr id="8" name="Picture 7">
            <a:extLst>
              <a:ext uri="{FF2B5EF4-FFF2-40B4-BE49-F238E27FC236}">
                <a16:creationId xmlns:a16="http://schemas.microsoft.com/office/drawing/2014/main" id="{B1E083DD-F8EF-6D41-8AC9-4DE5C5BD14F0}"/>
              </a:ext>
            </a:extLst>
          </p:cNvPr>
          <p:cNvPicPr>
            <a:picLocks noChangeAspect="1"/>
          </p:cNvPicPr>
          <p:nvPr/>
        </p:nvPicPr>
        <p:blipFill>
          <a:blip r:embed="rId2"/>
          <a:stretch>
            <a:fillRect/>
          </a:stretch>
        </p:blipFill>
        <p:spPr>
          <a:xfrm rot="3217621">
            <a:off x="11372031" y="-1461659"/>
            <a:ext cx="2404708" cy="2417776"/>
          </a:xfrm>
          <a:prstGeom prst="rect">
            <a:avLst/>
          </a:prstGeom>
        </p:spPr>
      </p:pic>
      <p:sp>
        <p:nvSpPr>
          <p:cNvPr id="12" name="Oval 11">
            <a:extLst>
              <a:ext uri="{FF2B5EF4-FFF2-40B4-BE49-F238E27FC236}">
                <a16:creationId xmlns:a16="http://schemas.microsoft.com/office/drawing/2014/main" id="{A49CD8C3-9DBB-2B4B-B139-64ECE5B2306E}"/>
              </a:ext>
            </a:extLst>
          </p:cNvPr>
          <p:cNvSpPr/>
          <p:nvPr/>
        </p:nvSpPr>
        <p:spPr>
          <a:xfrm>
            <a:off x="13717695" y="5361820"/>
            <a:ext cx="543098" cy="556627"/>
          </a:xfrm>
          <a:prstGeom prst="ellipse">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5" name="Rectangle 14">
            <a:extLst>
              <a:ext uri="{FF2B5EF4-FFF2-40B4-BE49-F238E27FC236}">
                <a16:creationId xmlns:a16="http://schemas.microsoft.com/office/drawing/2014/main" id="{DB4FDA10-FF69-2D46-BC9A-5DA330D9EF5C}"/>
              </a:ext>
            </a:extLst>
          </p:cNvPr>
          <p:cNvSpPr/>
          <p:nvPr/>
        </p:nvSpPr>
        <p:spPr>
          <a:xfrm>
            <a:off x="11658415" y="6400800"/>
            <a:ext cx="533400" cy="457200"/>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25" name="Group 24">
            <a:extLst>
              <a:ext uri="{FF2B5EF4-FFF2-40B4-BE49-F238E27FC236}">
                <a16:creationId xmlns:a16="http://schemas.microsoft.com/office/drawing/2014/main" id="{0F1CE35A-A41F-914D-B9EE-58A2AE5FD696}"/>
              </a:ext>
            </a:extLst>
          </p:cNvPr>
          <p:cNvGrpSpPr/>
          <p:nvPr/>
        </p:nvGrpSpPr>
        <p:grpSpPr>
          <a:xfrm>
            <a:off x="1147251" y="1370040"/>
            <a:ext cx="2815054" cy="1547662"/>
            <a:chOff x="7700324" y="1605339"/>
            <a:chExt cx="3018040" cy="1885863"/>
          </a:xfrm>
        </p:grpSpPr>
        <p:sp>
          <p:nvSpPr>
            <p:cNvPr id="26" name="TextBox 25">
              <a:extLst>
                <a:ext uri="{FF2B5EF4-FFF2-40B4-BE49-F238E27FC236}">
                  <a16:creationId xmlns:a16="http://schemas.microsoft.com/office/drawing/2014/main" id="{862411E4-14D8-F948-B618-298A4DB5FA81}"/>
                </a:ext>
              </a:extLst>
            </p:cNvPr>
            <p:cNvSpPr txBox="1"/>
            <p:nvPr userDrawn="1"/>
          </p:nvSpPr>
          <p:spPr>
            <a:xfrm>
              <a:off x="7700414" y="2665335"/>
              <a:ext cx="3017950" cy="825867"/>
            </a:xfrm>
            <a:prstGeom prst="rect">
              <a:avLst/>
            </a:prstGeom>
            <a:noFill/>
          </p:spPr>
          <p:txBody>
            <a:bodyPr wrap="square" rtlCol="0">
              <a:spAutoFit/>
            </a:bodyPr>
            <a:lstStyle/>
            <a:p>
              <a:pPr>
                <a:lnSpc>
                  <a:spcPct val="150000"/>
                </a:lnSpc>
              </a:pP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Lorem ipsum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dolor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consectetur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adipiscing</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elit</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Morbi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porttitor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mi non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massa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dignissim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sodales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a:t>
              </a:r>
            </a:p>
          </p:txBody>
        </p:sp>
        <p:sp>
          <p:nvSpPr>
            <p:cNvPr id="27" name="TextBox 26">
              <a:extLst>
                <a:ext uri="{FF2B5EF4-FFF2-40B4-BE49-F238E27FC236}">
                  <a16:creationId xmlns:a16="http://schemas.microsoft.com/office/drawing/2014/main" id="{3879745F-C9EF-7546-9056-A24CF4AD42D4}"/>
                </a:ext>
              </a:extLst>
            </p:cNvPr>
            <p:cNvSpPr txBox="1"/>
            <p:nvPr userDrawn="1"/>
          </p:nvSpPr>
          <p:spPr>
            <a:xfrm>
              <a:off x="7700324" y="1605339"/>
              <a:ext cx="1069524" cy="769441"/>
            </a:xfrm>
            <a:prstGeom prst="rect">
              <a:avLst/>
            </a:prstGeom>
            <a:noFill/>
          </p:spPr>
          <p:txBody>
            <a:bodyPr wrap="none" rtlCol="0">
              <a:spAutoFit/>
            </a:bodyPr>
            <a:lstStyle/>
            <a:p>
              <a:r>
                <a:rPr lang="en-ID" sz="4400">
                  <a:solidFill>
                    <a:schemeClr val="bg1"/>
                  </a:solidFill>
                  <a:latin typeface="Fira Sans Medium" panose="020B0603050000020004" pitchFamily="34" charset="0"/>
                  <a:ea typeface="Roboto" panose="02000000000000000000" pitchFamily="2" charset="0"/>
                </a:rPr>
                <a:t>234</a:t>
              </a:r>
            </a:p>
          </p:txBody>
        </p:sp>
        <p:sp>
          <p:nvSpPr>
            <p:cNvPr id="28" name="TextBox 27">
              <a:extLst>
                <a:ext uri="{FF2B5EF4-FFF2-40B4-BE49-F238E27FC236}">
                  <a16:creationId xmlns:a16="http://schemas.microsoft.com/office/drawing/2014/main" id="{5D9F7BC0-D2AB-ED47-8291-B84176738DA2}"/>
                </a:ext>
              </a:extLst>
            </p:cNvPr>
            <p:cNvSpPr txBox="1"/>
            <p:nvPr userDrawn="1"/>
          </p:nvSpPr>
          <p:spPr>
            <a:xfrm>
              <a:off x="7700324" y="2357558"/>
              <a:ext cx="2438488" cy="307777"/>
            </a:xfrm>
            <a:prstGeom prst="rect">
              <a:avLst/>
            </a:prstGeom>
            <a:noFill/>
          </p:spPr>
          <p:txBody>
            <a:bodyPr wrap="none" rtlCol="0">
              <a:spAutoFit/>
            </a:bodyPr>
            <a:lstStyle/>
            <a:p>
              <a:r>
                <a:rPr lang="en-ID" sz="1400" dirty="0">
                  <a:solidFill>
                    <a:schemeClr val="accent6"/>
                  </a:solidFill>
                  <a:latin typeface="Fira Sans Medium" panose="020B0603050000020004" pitchFamily="34" charset="0"/>
                  <a:ea typeface="Roboto" panose="02000000000000000000" pitchFamily="2" charset="0"/>
                </a:rPr>
                <a:t>Lorem ipsum </a:t>
              </a:r>
              <a:r>
                <a:rPr lang="en-ID" sz="1400" dirty="0" err="1">
                  <a:solidFill>
                    <a:schemeClr val="accent6"/>
                  </a:solidFill>
                  <a:latin typeface="Fira Sans Medium" panose="020B0603050000020004" pitchFamily="34" charset="0"/>
                  <a:ea typeface="Roboto" panose="02000000000000000000" pitchFamily="2" charset="0"/>
                </a:rPr>
                <a:t>dolor</a:t>
              </a:r>
              <a:r>
                <a:rPr lang="en-ID" sz="1400" dirty="0">
                  <a:solidFill>
                    <a:schemeClr val="accent6"/>
                  </a:solidFill>
                  <a:latin typeface="Fira Sans Medium" panose="020B0603050000020004" pitchFamily="34" charset="0"/>
                  <a:ea typeface="Roboto" panose="02000000000000000000" pitchFamily="2" charset="0"/>
                </a:rPr>
                <a:t> sit </a:t>
              </a:r>
              <a:r>
                <a:rPr lang="en-ID" sz="1400" dirty="0" err="1">
                  <a:solidFill>
                    <a:schemeClr val="accent6"/>
                  </a:solidFill>
                  <a:latin typeface="Fira Sans Medium" panose="020B0603050000020004" pitchFamily="34" charset="0"/>
                  <a:ea typeface="Roboto" panose="02000000000000000000" pitchFamily="2" charset="0"/>
                </a:rPr>
                <a:t>amet</a:t>
              </a:r>
              <a:endParaRPr lang="en-ID" sz="1400" dirty="0">
                <a:solidFill>
                  <a:schemeClr val="accent6"/>
                </a:solidFill>
                <a:latin typeface="Fira Sans Medium" panose="020B0603050000020004" pitchFamily="34" charset="0"/>
                <a:ea typeface="Roboto" panose="02000000000000000000" pitchFamily="2" charset="0"/>
              </a:endParaRPr>
            </a:p>
          </p:txBody>
        </p:sp>
      </p:grpSp>
      <p:grpSp>
        <p:nvGrpSpPr>
          <p:cNvPr id="29" name="Group 28">
            <a:extLst>
              <a:ext uri="{FF2B5EF4-FFF2-40B4-BE49-F238E27FC236}">
                <a16:creationId xmlns:a16="http://schemas.microsoft.com/office/drawing/2014/main" id="{EF7C6018-3D3B-4747-898E-000B624272EB}"/>
              </a:ext>
            </a:extLst>
          </p:cNvPr>
          <p:cNvGrpSpPr/>
          <p:nvPr/>
        </p:nvGrpSpPr>
        <p:grpSpPr>
          <a:xfrm>
            <a:off x="1147251" y="3876369"/>
            <a:ext cx="2815054" cy="1547662"/>
            <a:chOff x="7700324" y="1605339"/>
            <a:chExt cx="3018040" cy="1885863"/>
          </a:xfrm>
        </p:grpSpPr>
        <p:sp>
          <p:nvSpPr>
            <p:cNvPr id="30" name="TextBox 29">
              <a:extLst>
                <a:ext uri="{FF2B5EF4-FFF2-40B4-BE49-F238E27FC236}">
                  <a16:creationId xmlns:a16="http://schemas.microsoft.com/office/drawing/2014/main" id="{B3849C5D-4133-3142-B0AA-F86E4AD2C10F}"/>
                </a:ext>
              </a:extLst>
            </p:cNvPr>
            <p:cNvSpPr txBox="1"/>
            <p:nvPr userDrawn="1"/>
          </p:nvSpPr>
          <p:spPr>
            <a:xfrm>
              <a:off x="7700414" y="2665335"/>
              <a:ext cx="3017950" cy="825867"/>
            </a:xfrm>
            <a:prstGeom prst="rect">
              <a:avLst/>
            </a:prstGeom>
            <a:noFill/>
          </p:spPr>
          <p:txBody>
            <a:bodyPr wrap="square" rtlCol="0">
              <a:spAutoFit/>
            </a:bodyPr>
            <a:lstStyle/>
            <a:p>
              <a:pPr>
                <a:lnSpc>
                  <a:spcPct val="150000"/>
                </a:lnSpc>
              </a:pPr>
              <a:r>
                <a:rPr lang="en-ID" sz="1100">
                  <a:solidFill>
                    <a:schemeClr val="bg1"/>
                  </a:solidFill>
                  <a:latin typeface="Roboto" panose="02000000000000000000" pitchFamily="2" charset="0"/>
                  <a:ea typeface="Roboto" panose="02000000000000000000" pitchFamily="2" charset="0"/>
                  <a:cs typeface="Ebrima" panose="02000000000000000000" pitchFamily="2" charset="0"/>
                </a:rPr>
                <a:t>Lorem ipsum dolor sit amet, consectetur adipiscing elit. Morbi porttitor mi non massa dignissim sodales.</a:t>
              </a:r>
            </a:p>
          </p:txBody>
        </p:sp>
        <p:sp>
          <p:nvSpPr>
            <p:cNvPr id="31" name="TextBox 30">
              <a:extLst>
                <a:ext uri="{FF2B5EF4-FFF2-40B4-BE49-F238E27FC236}">
                  <a16:creationId xmlns:a16="http://schemas.microsoft.com/office/drawing/2014/main" id="{B936BC9D-AAA5-9244-A402-D841FB83E198}"/>
                </a:ext>
              </a:extLst>
            </p:cNvPr>
            <p:cNvSpPr txBox="1"/>
            <p:nvPr userDrawn="1"/>
          </p:nvSpPr>
          <p:spPr>
            <a:xfrm>
              <a:off x="7700324" y="1605339"/>
              <a:ext cx="1122423" cy="769441"/>
            </a:xfrm>
            <a:prstGeom prst="rect">
              <a:avLst/>
            </a:prstGeom>
            <a:noFill/>
          </p:spPr>
          <p:txBody>
            <a:bodyPr wrap="none" rtlCol="0">
              <a:spAutoFit/>
            </a:bodyPr>
            <a:lstStyle/>
            <a:p>
              <a:r>
                <a:rPr lang="en-ID" sz="4400" dirty="0">
                  <a:solidFill>
                    <a:schemeClr val="bg1"/>
                  </a:solidFill>
                  <a:latin typeface="Fira Sans Medium" panose="020B0603050000020004" pitchFamily="34" charset="0"/>
                  <a:ea typeface="Roboto" panose="02000000000000000000" pitchFamily="2" charset="0"/>
                </a:rPr>
                <a:t>489</a:t>
              </a:r>
            </a:p>
          </p:txBody>
        </p:sp>
        <p:sp>
          <p:nvSpPr>
            <p:cNvPr id="32" name="TextBox 31">
              <a:extLst>
                <a:ext uri="{FF2B5EF4-FFF2-40B4-BE49-F238E27FC236}">
                  <a16:creationId xmlns:a16="http://schemas.microsoft.com/office/drawing/2014/main" id="{C2AD3CD9-7244-D24B-B01A-E8F50C057796}"/>
                </a:ext>
              </a:extLst>
            </p:cNvPr>
            <p:cNvSpPr txBox="1"/>
            <p:nvPr userDrawn="1"/>
          </p:nvSpPr>
          <p:spPr>
            <a:xfrm>
              <a:off x="7700324" y="2357558"/>
              <a:ext cx="2438488" cy="307777"/>
            </a:xfrm>
            <a:prstGeom prst="rect">
              <a:avLst/>
            </a:prstGeom>
            <a:noFill/>
          </p:spPr>
          <p:txBody>
            <a:bodyPr wrap="none" rtlCol="0">
              <a:spAutoFit/>
            </a:bodyPr>
            <a:lstStyle/>
            <a:p>
              <a:r>
                <a:rPr lang="en-ID" sz="1400">
                  <a:solidFill>
                    <a:schemeClr val="accent6"/>
                  </a:solidFill>
                  <a:latin typeface="Fira Sans Medium" panose="020B0603050000020004" pitchFamily="34" charset="0"/>
                  <a:ea typeface="Roboto" panose="02000000000000000000" pitchFamily="2" charset="0"/>
                </a:rPr>
                <a:t>Lorem ipsum dolor sit amet</a:t>
              </a:r>
            </a:p>
          </p:txBody>
        </p:sp>
      </p:grpSp>
      <p:grpSp>
        <p:nvGrpSpPr>
          <p:cNvPr id="33" name="Group 32">
            <a:extLst>
              <a:ext uri="{FF2B5EF4-FFF2-40B4-BE49-F238E27FC236}">
                <a16:creationId xmlns:a16="http://schemas.microsoft.com/office/drawing/2014/main" id="{FAC57455-CDCB-934A-BE4D-3BA52E02CB35}"/>
              </a:ext>
            </a:extLst>
          </p:cNvPr>
          <p:cNvGrpSpPr/>
          <p:nvPr/>
        </p:nvGrpSpPr>
        <p:grpSpPr>
          <a:xfrm>
            <a:off x="4688473" y="1370040"/>
            <a:ext cx="2815054" cy="1547662"/>
            <a:chOff x="7700324" y="1605339"/>
            <a:chExt cx="3018040" cy="1885863"/>
          </a:xfrm>
        </p:grpSpPr>
        <p:sp>
          <p:nvSpPr>
            <p:cNvPr id="34" name="TextBox 33">
              <a:extLst>
                <a:ext uri="{FF2B5EF4-FFF2-40B4-BE49-F238E27FC236}">
                  <a16:creationId xmlns:a16="http://schemas.microsoft.com/office/drawing/2014/main" id="{88869EB6-2268-0546-AFE9-6C8AA255264D}"/>
                </a:ext>
              </a:extLst>
            </p:cNvPr>
            <p:cNvSpPr txBox="1"/>
            <p:nvPr userDrawn="1"/>
          </p:nvSpPr>
          <p:spPr>
            <a:xfrm>
              <a:off x="7700414" y="2665335"/>
              <a:ext cx="3017950" cy="825867"/>
            </a:xfrm>
            <a:prstGeom prst="rect">
              <a:avLst/>
            </a:prstGeom>
            <a:noFill/>
          </p:spPr>
          <p:txBody>
            <a:bodyPr wrap="square" rtlCol="0">
              <a:spAutoFit/>
            </a:bodyPr>
            <a:lstStyle/>
            <a:p>
              <a:pPr>
                <a:lnSpc>
                  <a:spcPct val="150000"/>
                </a:lnSpc>
              </a:pP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Lorem ipsum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dolor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consectetur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adipiscing</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elit</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Morbi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porttitor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mi non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massa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dignissim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sodales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a:t>
              </a:r>
            </a:p>
          </p:txBody>
        </p:sp>
        <p:sp>
          <p:nvSpPr>
            <p:cNvPr id="35" name="TextBox 34">
              <a:extLst>
                <a:ext uri="{FF2B5EF4-FFF2-40B4-BE49-F238E27FC236}">
                  <a16:creationId xmlns:a16="http://schemas.microsoft.com/office/drawing/2014/main" id="{CD96458E-D3F6-E740-9554-8C2A8799460C}"/>
                </a:ext>
              </a:extLst>
            </p:cNvPr>
            <p:cNvSpPr txBox="1"/>
            <p:nvPr userDrawn="1"/>
          </p:nvSpPr>
          <p:spPr>
            <a:xfrm>
              <a:off x="7700324" y="1605339"/>
              <a:ext cx="1069524" cy="769441"/>
            </a:xfrm>
            <a:prstGeom prst="rect">
              <a:avLst/>
            </a:prstGeom>
            <a:noFill/>
          </p:spPr>
          <p:txBody>
            <a:bodyPr wrap="none" rtlCol="0">
              <a:spAutoFit/>
            </a:bodyPr>
            <a:lstStyle/>
            <a:p>
              <a:r>
                <a:rPr lang="en-ID" sz="4400">
                  <a:solidFill>
                    <a:schemeClr val="bg1"/>
                  </a:solidFill>
                  <a:latin typeface="Fira Sans Medium" panose="020B0603050000020004" pitchFamily="34" charset="0"/>
                  <a:ea typeface="Roboto" panose="02000000000000000000" pitchFamily="2" charset="0"/>
                </a:rPr>
                <a:t>234</a:t>
              </a:r>
            </a:p>
          </p:txBody>
        </p:sp>
        <p:sp>
          <p:nvSpPr>
            <p:cNvPr id="36" name="TextBox 35">
              <a:extLst>
                <a:ext uri="{FF2B5EF4-FFF2-40B4-BE49-F238E27FC236}">
                  <a16:creationId xmlns:a16="http://schemas.microsoft.com/office/drawing/2014/main" id="{83ED2D3B-A508-3C40-9162-C3720A42BCB8}"/>
                </a:ext>
              </a:extLst>
            </p:cNvPr>
            <p:cNvSpPr txBox="1"/>
            <p:nvPr userDrawn="1"/>
          </p:nvSpPr>
          <p:spPr>
            <a:xfrm>
              <a:off x="7700324" y="2357558"/>
              <a:ext cx="2438488" cy="307777"/>
            </a:xfrm>
            <a:prstGeom prst="rect">
              <a:avLst/>
            </a:prstGeom>
            <a:noFill/>
          </p:spPr>
          <p:txBody>
            <a:bodyPr wrap="none" rtlCol="0">
              <a:spAutoFit/>
            </a:bodyPr>
            <a:lstStyle/>
            <a:p>
              <a:r>
                <a:rPr lang="en-ID" sz="1400" dirty="0">
                  <a:solidFill>
                    <a:schemeClr val="accent6"/>
                  </a:solidFill>
                  <a:latin typeface="Fira Sans Medium" panose="020B0603050000020004" pitchFamily="34" charset="0"/>
                  <a:ea typeface="Roboto" panose="02000000000000000000" pitchFamily="2" charset="0"/>
                </a:rPr>
                <a:t>Lorem ipsum </a:t>
              </a:r>
              <a:r>
                <a:rPr lang="en-ID" sz="1400" dirty="0" err="1">
                  <a:solidFill>
                    <a:schemeClr val="accent6"/>
                  </a:solidFill>
                  <a:latin typeface="Fira Sans Medium" panose="020B0603050000020004" pitchFamily="34" charset="0"/>
                  <a:ea typeface="Roboto" panose="02000000000000000000" pitchFamily="2" charset="0"/>
                </a:rPr>
                <a:t>dolor</a:t>
              </a:r>
              <a:r>
                <a:rPr lang="en-ID" sz="1400" dirty="0">
                  <a:solidFill>
                    <a:schemeClr val="accent6"/>
                  </a:solidFill>
                  <a:latin typeface="Fira Sans Medium" panose="020B0603050000020004" pitchFamily="34" charset="0"/>
                  <a:ea typeface="Roboto" panose="02000000000000000000" pitchFamily="2" charset="0"/>
                </a:rPr>
                <a:t> sit </a:t>
              </a:r>
              <a:r>
                <a:rPr lang="en-ID" sz="1400" dirty="0" err="1">
                  <a:solidFill>
                    <a:schemeClr val="accent6"/>
                  </a:solidFill>
                  <a:latin typeface="Fira Sans Medium" panose="020B0603050000020004" pitchFamily="34" charset="0"/>
                  <a:ea typeface="Roboto" panose="02000000000000000000" pitchFamily="2" charset="0"/>
                </a:rPr>
                <a:t>amet</a:t>
              </a:r>
              <a:endParaRPr lang="en-ID" sz="1400" dirty="0">
                <a:solidFill>
                  <a:schemeClr val="accent6"/>
                </a:solidFill>
                <a:latin typeface="Fira Sans Medium" panose="020B0603050000020004" pitchFamily="34" charset="0"/>
                <a:ea typeface="Roboto" panose="02000000000000000000" pitchFamily="2" charset="0"/>
              </a:endParaRPr>
            </a:p>
          </p:txBody>
        </p:sp>
      </p:grpSp>
      <p:grpSp>
        <p:nvGrpSpPr>
          <p:cNvPr id="37" name="Group 36">
            <a:extLst>
              <a:ext uri="{FF2B5EF4-FFF2-40B4-BE49-F238E27FC236}">
                <a16:creationId xmlns:a16="http://schemas.microsoft.com/office/drawing/2014/main" id="{1C1D7764-75E8-4C41-B74F-1D9A4D55A615}"/>
              </a:ext>
            </a:extLst>
          </p:cNvPr>
          <p:cNvGrpSpPr/>
          <p:nvPr/>
        </p:nvGrpSpPr>
        <p:grpSpPr>
          <a:xfrm>
            <a:off x="4688473" y="3876369"/>
            <a:ext cx="2815054" cy="1547662"/>
            <a:chOff x="7700324" y="1605339"/>
            <a:chExt cx="3018040" cy="1885863"/>
          </a:xfrm>
        </p:grpSpPr>
        <p:sp>
          <p:nvSpPr>
            <p:cNvPr id="38" name="TextBox 37">
              <a:extLst>
                <a:ext uri="{FF2B5EF4-FFF2-40B4-BE49-F238E27FC236}">
                  <a16:creationId xmlns:a16="http://schemas.microsoft.com/office/drawing/2014/main" id="{E3C05054-539F-F647-8610-BF8C8675F2B3}"/>
                </a:ext>
              </a:extLst>
            </p:cNvPr>
            <p:cNvSpPr txBox="1"/>
            <p:nvPr userDrawn="1"/>
          </p:nvSpPr>
          <p:spPr>
            <a:xfrm>
              <a:off x="7700414" y="2665335"/>
              <a:ext cx="3017950" cy="825867"/>
            </a:xfrm>
            <a:prstGeom prst="rect">
              <a:avLst/>
            </a:prstGeom>
            <a:noFill/>
          </p:spPr>
          <p:txBody>
            <a:bodyPr wrap="square" rtlCol="0">
              <a:spAutoFit/>
            </a:bodyPr>
            <a:lstStyle/>
            <a:p>
              <a:pPr>
                <a:lnSpc>
                  <a:spcPct val="150000"/>
                </a:lnSpc>
              </a:pPr>
              <a:r>
                <a:rPr lang="en-ID" sz="1100">
                  <a:solidFill>
                    <a:schemeClr val="bg1"/>
                  </a:solidFill>
                  <a:latin typeface="Roboto" panose="02000000000000000000" pitchFamily="2" charset="0"/>
                  <a:ea typeface="Roboto" panose="02000000000000000000" pitchFamily="2" charset="0"/>
                  <a:cs typeface="Ebrima" panose="02000000000000000000" pitchFamily="2" charset="0"/>
                </a:rPr>
                <a:t>Lorem ipsum dolor sit amet, consectetur adipiscing elit. Morbi porttitor mi non massa dignissim sodales.</a:t>
              </a:r>
            </a:p>
          </p:txBody>
        </p:sp>
        <p:sp>
          <p:nvSpPr>
            <p:cNvPr id="39" name="TextBox 38">
              <a:extLst>
                <a:ext uri="{FF2B5EF4-FFF2-40B4-BE49-F238E27FC236}">
                  <a16:creationId xmlns:a16="http://schemas.microsoft.com/office/drawing/2014/main" id="{93E9251A-2046-9F42-AF64-46DD2237EB2D}"/>
                </a:ext>
              </a:extLst>
            </p:cNvPr>
            <p:cNvSpPr txBox="1"/>
            <p:nvPr userDrawn="1"/>
          </p:nvSpPr>
          <p:spPr>
            <a:xfrm>
              <a:off x="7700324" y="1605339"/>
              <a:ext cx="1122423" cy="769441"/>
            </a:xfrm>
            <a:prstGeom prst="rect">
              <a:avLst/>
            </a:prstGeom>
            <a:noFill/>
          </p:spPr>
          <p:txBody>
            <a:bodyPr wrap="none" rtlCol="0">
              <a:spAutoFit/>
            </a:bodyPr>
            <a:lstStyle/>
            <a:p>
              <a:r>
                <a:rPr lang="en-ID" sz="4400" dirty="0">
                  <a:solidFill>
                    <a:schemeClr val="bg1"/>
                  </a:solidFill>
                  <a:latin typeface="Fira Sans Medium" panose="020B0603050000020004" pitchFamily="34" charset="0"/>
                  <a:ea typeface="Roboto" panose="02000000000000000000" pitchFamily="2" charset="0"/>
                </a:rPr>
                <a:t>489</a:t>
              </a:r>
            </a:p>
          </p:txBody>
        </p:sp>
        <p:sp>
          <p:nvSpPr>
            <p:cNvPr id="40" name="TextBox 39">
              <a:extLst>
                <a:ext uri="{FF2B5EF4-FFF2-40B4-BE49-F238E27FC236}">
                  <a16:creationId xmlns:a16="http://schemas.microsoft.com/office/drawing/2014/main" id="{AAB3188E-02BF-9342-AB83-50B6BAE745D1}"/>
                </a:ext>
              </a:extLst>
            </p:cNvPr>
            <p:cNvSpPr txBox="1"/>
            <p:nvPr userDrawn="1"/>
          </p:nvSpPr>
          <p:spPr>
            <a:xfrm>
              <a:off x="7700324" y="2357558"/>
              <a:ext cx="2438488" cy="307777"/>
            </a:xfrm>
            <a:prstGeom prst="rect">
              <a:avLst/>
            </a:prstGeom>
            <a:noFill/>
          </p:spPr>
          <p:txBody>
            <a:bodyPr wrap="none" rtlCol="0">
              <a:spAutoFit/>
            </a:bodyPr>
            <a:lstStyle/>
            <a:p>
              <a:r>
                <a:rPr lang="en-ID" sz="1400">
                  <a:solidFill>
                    <a:schemeClr val="accent6"/>
                  </a:solidFill>
                  <a:latin typeface="Fira Sans Medium" panose="020B0603050000020004" pitchFamily="34" charset="0"/>
                  <a:ea typeface="Roboto" panose="02000000000000000000" pitchFamily="2" charset="0"/>
                </a:rPr>
                <a:t>Lorem ipsum dolor sit amet</a:t>
              </a:r>
            </a:p>
          </p:txBody>
        </p:sp>
      </p:grpSp>
      <p:grpSp>
        <p:nvGrpSpPr>
          <p:cNvPr id="41" name="Group 40">
            <a:extLst>
              <a:ext uri="{FF2B5EF4-FFF2-40B4-BE49-F238E27FC236}">
                <a16:creationId xmlns:a16="http://schemas.microsoft.com/office/drawing/2014/main" id="{3FF8F68C-392E-7441-9303-F6D6740A2AE1}"/>
              </a:ext>
            </a:extLst>
          </p:cNvPr>
          <p:cNvGrpSpPr/>
          <p:nvPr/>
        </p:nvGrpSpPr>
        <p:grpSpPr>
          <a:xfrm>
            <a:off x="8312822" y="1370040"/>
            <a:ext cx="2815054" cy="1547662"/>
            <a:chOff x="7700324" y="1605339"/>
            <a:chExt cx="3018040" cy="1885863"/>
          </a:xfrm>
        </p:grpSpPr>
        <p:sp>
          <p:nvSpPr>
            <p:cNvPr id="42" name="TextBox 41">
              <a:extLst>
                <a:ext uri="{FF2B5EF4-FFF2-40B4-BE49-F238E27FC236}">
                  <a16:creationId xmlns:a16="http://schemas.microsoft.com/office/drawing/2014/main" id="{A7E99313-E6FE-CE4A-A13F-D4CCF5186D7D}"/>
                </a:ext>
              </a:extLst>
            </p:cNvPr>
            <p:cNvSpPr txBox="1"/>
            <p:nvPr userDrawn="1"/>
          </p:nvSpPr>
          <p:spPr>
            <a:xfrm>
              <a:off x="7700414" y="2665335"/>
              <a:ext cx="3017950" cy="825867"/>
            </a:xfrm>
            <a:prstGeom prst="rect">
              <a:avLst/>
            </a:prstGeom>
            <a:noFill/>
          </p:spPr>
          <p:txBody>
            <a:bodyPr wrap="square" rtlCol="0">
              <a:spAutoFit/>
            </a:bodyPr>
            <a:lstStyle/>
            <a:p>
              <a:pPr>
                <a:lnSpc>
                  <a:spcPct val="150000"/>
                </a:lnSpc>
              </a:pP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Lorem ipsum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dolor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consectetur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adipiscing</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elit</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Morbi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porttitor</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mi non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massa</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dignissim</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100" dirty="0" err="1">
                  <a:solidFill>
                    <a:schemeClr val="bg1"/>
                  </a:solidFill>
                  <a:latin typeface="Roboto" panose="02000000000000000000" pitchFamily="2" charset="0"/>
                  <a:ea typeface="Roboto" panose="02000000000000000000" pitchFamily="2" charset="0"/>
                  <a:cs typeface="Ebrima" panose="02000000000000000000" pitchFamily="2" charset="0"/>
                </a:rPr>
                <a:t>sodales</a:t>
              </a:r>
              <a:r>
                <a:rPr lang="en-ID" sz="1100" dirty="0">
                  <a:solidFill>
                    <a:schemeClr val="bg1"/>
                  </a:solidFill>
                  <a:latin typeface="Roboto" panose="02000000000000000000" pitchFamily="2" charset="0"/>
                  <a:ea typeface="Roboto" panose="02000000000000000000" pitchFamily="2" charset="0"/>
                  <a:cs typeface="Ebrima" panose="02000000000000000000" pitchFamily="2" charset="0"/>
                </a:rPr>
                <a:t>.</a:t>
              </a:r>
            </a:p>
          </p:txBody>
        </p:sp>
        <p:sp>
          <p:nvSpPr>
            <p:cNvPr id="43" name="TextBox 42">
              <a:extLst>
                <a:ext uri="{FF2B5EF4-FFF2-40B4-BE49-F238E27FC236}">
                  <a16:creationId xmlns:a16="http://schemas.microsoft.com/office/drawing/2014/main" id="{29F43133-0AFE-F34C-BDDE-6EC33AB1CEBE}"/>
                </a:ext>
              </a:extLst>
            </p:cNvPr>
            <p:cNvSpPr txBox="1"/>
            <p:nvPr userDrawn="1"/>
          </p:nvSpPr>
          <p:spPr>
            <a:xfrm>
              <a:off x="7700324" y="1605339"/>
              <a:ext cx="1069524" cy="769441"/>
            </a:xfrm>
            <a:prstGeom prst="rect">
              <a:avLst/>
            </a:prstGeom>
            <a:noFill/>
          </p:spPr>
          <p:txBody>
            <a:bodyPr wrap="none" rtlCol="0">
              <a:spAutoFit/>
            </a:bodyPr>
            <a:lstStyle/>
            <a:p>
              <a:r>
                <a:rPr lang="en-ID" sz="4400">
                  <a:solidFill>
                    <a:schemeClr val="bg1"/>
                  </a:solidFill>
                  <a:latin typeface="Fira Sans Medium" panose="020B0603050000020004" pitchFamily="34" charset="0"/>
                  <a:ea typeface="Roboto" panose="02000000000000000000" pitchFamily="2" charset="0"/>
                </a:rPr>
                <a:t>234</a:t>
              </a:r>
            </a:p>
          </p:txBody>
        </p:sp>
        <p:sp>
          <p:nvSpPr>
            <p:cNvPr id="44" name="TextBox 43">
              <a:extLst>
                <a:ext uri="{FF2B5EF4-FFF2-40B4-BE49-F238E27FC236}">
                  <a16:creationId xmlns:a16="http://schemas.microsoft.com/office/drawing/2014/main" id="{AB68B4AC-72DF-DF46-A892-6A008828DFEE}"/>
                </a:ext>
              </a:extLst>
            </p:cNvPr>
            <p:cNvSpPr txBox="1"/>
            <p:nvPr userDrawn="1"/>
          </p:nvSpPr>
          <p:spPr>
            <a:xfrm>
              <a:off x="7700324" y="2357558"/>
              <a:ext cx="2438488" cy="307777"/>
            </a:xfrm>
            <a:prstGeom prst="rect">
              <a:avLst/>
            </a:prstGeom>
            <a:noFill/>
          </p:spPr>
          <p:txBody>
            <a:bodyPr wrap="none" rtlCol="0">
              <a:spAutoFit/>
            </a:bodyPr>
            <a:lstStyle/>
            <a:p>
              <a:r>
                <a:rPr lang="en-ID" sz="1400" dirty="0">
                  <a:solidFill>
                    <a:schemeClr val="accent6"/>
                  </a:solidFill>
                  <a:latin typeface="Fira Sans Medium" panose="020B0603050000020004" pitchFamily="34" charset="0"/>
                  <a:ea typeface="Roboto" panose="02000000000000000000" pitchFamily="2" charset="0"/>
                </a:rPr>
                <a:t>Lorem ipsum </a:t>
              </a:r>
              <a:r>
                <a:rPr lang="en-ID" sz="1400" dirty="0" err="1">
                  <a:solidFill>
                    <a:schemeClr val="accent6"/>
                  </a:solidFill>
                  <a:latin typeface="Fira Sans Medium" panose="020B0603050000020004" pitchFamily="34" charset="0"/>
                  <a:ea typeface="Roboto" panose="02000000000000000000" pitchFamily="2" charset="0"/>
                </a:rPr>
                <a:t>dolor</a:t>
              </a:r>
              <a:r>
                <a:rPr lang="en-ID" sz="1400" dirty="0">
                  <a:solidFill>
                    <a:schemeClr val="accent6"/>
                  </a:solidFill>
                  <a:latin typeface="Fira Sans Medium" panose="020B0603050000020004" pitchFamily="34" charset="0"/>
                  <a:ea typeface="Roboto" panose="02000000000000000000" pitchFamily="2" charset="0"/>
                </a:rPr>
                <a:t> sit </a:t>
              </a:r>
              <a:r>
                <a:rPr lang="en-ID" sz="1400" dirty="0" err="1">
                  <a:solidFill>
                    <a:schemeClr val="accent6"/>
                  </a:solidFill>
                  <a:latin typeface="Fira Sans Medium" panose="020B0603050000020004" pitchFamily="34" charset="0"/>
                  <a:ea typeface="Roboto" panose="02000000000000000000" pitchFamily="2" charset="0"/>
                </a:rPr>
                <a:t>amet</a:t>
              </a:r>
              <a:endParaRPr lang="en-ID" sz="1400" dirty="0">
                <a:solidFill>
                  <a:schemeClr val="accent6"/>
                </a:solidFill>
                <a:latin typeface="Fira Sans Medium" panose="020B0603050000020004" pitchFamily="34" charset="0"/>
                <a:ea typeface="Roboto" panose="02000000000000000000" pitchFamily="2" charset="0"/>
              </a:endParaRPr>
            </a:p>
          </p:txBody>
        </p:sp>
      </p:grpSp>
      <p:grpSp>
        <p:nvGrpSpPr>
          <p:cNvPr id="45" name="Group 44">
            <a:extLst>
              <a:ext uri="{FF2B5EF4-FFF2-40B4-BE49-F238E27FC236}">
                <a16:creationId xmlns:a16="http://schemas.microsoft.com/office/drawing/2014/main" id="{31567225-C88B-1646-A9D2-1C5E5C48BA17}"/>
              </a:ext>
            </a:extLst>
          </p:cNvPr>
          <p:cNvGrpSpPr/>
          <p:nvPr/>
        </p:nvGrpSpPr>
        <p:grpSpPr>
          <a:xfrm>
            <a:off x="8312822" y="3876369"/>
            <a:ext cx="2815054" cy="1547662"/>
            <a:chOff x="7700324" y="1605339"/>
            <a:chExt cx="3018040" cy="1885863"/>
          </a:xfrm>
        </p:grpSpPr>
        <p:sp>
          <p:nvSpPr>
            <p:cNvPr id="46" name="TextBox 45">
              <a:extLst>
                <a:ext uri="{FF2B5EF4-FFF2-40B4-BE49-F238E27FC236}">
                  <a16:creationId xmlns:a16="http://schemas.microsoft.com/office/drawing/2014/main" id="{873956B2-AD6B-1B4F-9337-55419B11EA7E}"/>
                </a:ext>
              </a:extLst>
            </p:cNvPr>
            <p:cNvSpPr txBox="1"/>
            <p:nvPr userDrawn="1"/>
          </p:nvSpPr>
          <p:spPr>
            <a:xfrm>
              <a:off x="7700414" y="2665335"/>
              <a:ext cx="3017950" cy="825867"/>
            </a:xfrm>
            <a:prstGeom prst="rect">
              <a:avLst/>
            </a:prstGeom>
            <a:noFill/>
          </p:spPr>
          <p:txBody>
            <a:bodyPr wrap="square" rtlCol="0">
              <a:spAutoFit/>
            </a:bodyPr>
            <a:lstStyle/>
            <a:p>
              <a:pPr>
                <a:lnSpc>
                  <a:spcPct val="150000"/>
                </a:lnSpc>
              </a:pPr>
              <a:r>
                <a:rPr lang="en-ID" sz="1100">
                  <a:solidFill>
                    <a:schemeClr val="bg1"/>
                  </a:solidFill>
                  <a:latin typeface="Roboto" panose="02000000000000000000" pitchFamily="2" charset="0"/>
                  <a:ea typeface="Roboto" panose="02000000000000000000" pitchFamily="2" charset="0"/>
                  <a:cs typeface="Ebrima" panose="02000000000000000000" pitchFamily="2" charset="0"/>
                </a:rPr>
                <a:t>Lorem ipsum dolor sit amet, consectetur adipiscing elit. Morbi porttitor mi non massa dignissim sodales.</a:t>
              </a:r>
            </a:p>
          </p:txBody>
        </p:sp>
        <p:sp>
          <p:nvSpPr>
            <p:cNvPr id="47" name="TextBox 46">
              <a:extLst>
                <a:ext uri="{FF2B5EF4-FFF2-40B4-BE49-F238E27FC236}">
                  <a16:creationId xmlns:a16="http://schemas.microsoft.com/office/drawing/2014/main" id="{77E2DFB2-EDD8-3241-A31D-964050A72F4F}"/>
                </a:ext>
              </a:extLst>
            </p:cNvPr>
            <p:cNvSpPr txBox="1"/>
            <p:nvPr userDrawn="1"/>
          </p:nvSpPr>
          <p:spPr>
            <a:xfrm>
              <a:off x="7700324" y="1605339"/>
              <a:ext cx="1122423" cy="769441"/>
            </a:xfrm>
            <a:prstGeom prst="rect">
              <a:avLst/>
            </a:prstGeom>
            <a:noFill/>
          </p:spPr>
          <p:txBody>
            <a:bodyPr wrap="none" rtlCol="0">
              <a:spAutoFit/>
            </a:bodyPr>
            <a:lstStyle/>
            <a:p>
              <a:r>
                <a:rPr lang="en-ID" sz="4400" dirty="0">
                  <a:solidFill>
                    <a:schemeClr val="bg1"/>
                  </a:solidFill>
                  <a:latin typeface="Fira Sans Medium" panose="020B0603050000020004" pitchFamily="34" charset="0"/>
                  <a:ea typeface="Roboto" panose="02000000000000000000" pitchFamily="2" charset="0"/>
                </a:rPr>
                <a:t>489</a:t>
              </a:r>
            </a:p>
          </p:txBody>
        </p:sp>
        <p:sp>
          <p:nvSpPr>
            <p:cNvPr id="48" name="TextBox 47">
              <a:extLst>
                <a:ext uri="{FF2B5EF4-FFF2-40B4-BE49-F238E27FC236}">
                  <a16:creationId xmlns:a16="http://schemas.microsoft.com/office/drawing/2014/main" id="{52AE65EF-9BFF-0A46-BAD0-E7653EAAA1EE}"/>
                </a:ext>
              </a:extLst>
            </p:cNvPr>
            <p:cNvSpPr txBox="1"/>
            <p:nvPr userDrawn="1"/>
          </p:nvSpPr>
          <p:spPr>
            <a:xfrm>
              <a:off x="7700324" y="2357558"/>
              <a:ext cx="2438488" cy="307777"/>
            </a:xfrm>
            <a:prstGeom prst="rect">
              <a:avLst/>
            </a:prstGeom>
            <a:noFill/>
          </p:spPr>
          <p:txBody>
            <a:bodyPr wrap="none" rtlCol="0">
              <a:spAutoFit/>
            </a:bodyPr>
            <a:lstStyle/>
            <a:p>
              <a:r>
                <a:rPr lang="en-ID" sz="1400">
                  <a:solidFill>
                    <a:schemeClr val="accent6"/>
                  </a:solidFill>
                  <a:latin typeface="Fira Sans Medium" panose="020B0603050000020004" pitchFamily="34" charset="0"/>
                  <a:ea typeface="Roboto" panose="02000000000000000000" pitchFamily="2" charset="0"/>
                </a:rPr>
                <a:t>Lorem ipsum dolor sit amet</a:t>
              </a:r>
            </a:p>
          </p:txBody>
        </p:sp>
      </p:grpSp>
    </p:spTree>
    <p:extLst>
      <p:ext uri="{BB962C8B-B14F-4D97-AF65-F5344CB8AC3E}">
        <p14:creationId xmlns:p14="http://schemas.microsoft.com/office/powerpoint/2010/main" val="410510133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Picture Placeholder 9">
            <a:extLst>
              <a:ext uri="{FF2B5EF4-FFF2-40B4-BE49-F238E27FC236}">
                <a16:creationId xmlns:a16="http://schemas.microsoft.com/office/drawing/2014/main" id="{B70DD9B1-34D5-2E42-B26F-8D3F096522C1}"/>
              </a:ext>
            </a:extLst>
          </p:cNvPr>
          <p:cNvSpPr txBox="1">
            <a:spLocks/>
          </p:cNvSpPr>
          <p:nvPr/>
        </p:nvSpPr>
        <p:spPr>
          <a:xfrm>
            <a:off x="-2371016" y="-2686481"/>
            <a:ext cx="4742032" cy="3953276"/>
          </a:xfrm>
          <a:prstGeom prst="rect">
            <a:avLst/>
          </a:prstGeom>
          <a:pattFill prst="pct5">
            <a:fgClr>
              <a:schemeClr val="accent1"/>
            </a:fgClr>
            <a:bgClr>
              <a:schemeClr val="bg1"/>
            </a:bgClr>
          </a:pattFill>
        </p:spPr>
      </p:sp>
      <p:sp>
        <p:nvSpPr>
          <p:cNvPr id="3" name="Rectangle 2">
            <a:extLst>
              <a:ext uri="{FF2B5EF4-FFF2-40B4-BE49-F238E27FC236}">
                <a16:creationId xmlns:a16="http://schemas.microsoft.com/office/drawing/2014/main" id="{488EE3EE-1908-4A36-9422-0D23B0D0AFA9}"/>
              </a:ext>
            </a:extLst>
          </p:cNvPr>
          <p:cNvSpPr/>
          <p:nvPr/>
        </p:nvSpPr>
        <p:spPr>
          <a:xfrm>
            <a:off x="9876948" y="3022600"/>
            <a:ext cx="1257300" cy="2368550"/>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 name="Rectangle 3">
            <a:extLst>
              <a:ext uri="{FF2B5EF4-FFF2-40B4-BE49-F238E27FC236}">
                <a16:creationId xmlns:a16="http://schemas.microsoft.com/office/drawing/2014/main" id="{740A0CEE-119B-4B75-8F76-6199016DF0F5}"/>
              </a:ext>
            </a:extLst>
          </p:cNvPr>
          <p:cNvSpPr/>
          <p:nvPr/>
        </p:nvSpPr>
        <p:spPr>
          <a:xfrm>
            <a:off x="8403748" y="3429000"/>
            <a:ext cx="1257300" cy="1962150"/>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 name="Rectangle 4">
            <a:extLst>
              <a:ext uri="{FF2B5EF4-FFF2-40B4-BE49-F238E27FC236}">
                <a16:creationId xmlns:a16="http://schemas.microsoft.com/office/drawing/2014/main" id="{3909496A-90E3-4144-AD1E-787C4734DC8A}"/>
              </a:ext>
            </a:extLst>
          </p:cNvPr>
          <p:cNvSpPr/>
          <p:nvPr/>
        </p:nvSpPr>
        <p:spPr>
          <a:xfrm>
            <a:off x="6930548" y="3810060"/>
            <a:ext cx="1257300" cy="1581090"/>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 name="Rectangle 5">
            <a:extLst>
              <a:ext uri="{FF2B5EF4-FFF2-40B4-BE49-F238E27FC236}">
                <a16:creationId xmlns:a16="http://schemas.microsoft.com/office/drawing/2014/main" id="{3451BA4A-CEBD-4159-BA11-A0ED8B2BFDF3}"/>
              </a:ext>
            </a:extLst>
          </p:cNvPr>
          <p:cNvSpPr/>
          <p:nvPr/>
        </p:nvSpPr>
        <p:spPr>
          <a:xfrm>
            <a:off x="5457348" y="3022600"/>
            <a:ext cx="1257300" cy="2368550"/>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TextBox 6">
            <a:extLst>
              <a:ext uri="{FF2B5EF4-FFF2-40B4-BE49-F238E27FC236}">
                <a16:creationId xmlns:a16="http://schemas.microsoft.com/office/drawing/2014/main" id="{B0392DE8-ADB6-4B81-AB3C-D529E7292115}"/>
              </a:ext>
            </a:extLst>
          </p:cNvPr>
          <p:cNvSpPr txBox="1"/>
          <p:nvPr/>
        </p:nvSpPr>
        <p:spPr>
          <a:xfrm>
            <a:off x="1057752" y="3627719"/>
            <a:ext cx="3345788" cy="1762021"/>
          </a:xfrm>
          <a:prstGeom prst="rect">
            <a:avLst/>
          </a:prstGeom>
          <a:noFill/>
        </p:spPr>
        <p:txBody>
          <a:bodyPr wrap="square" rtlCol="0">
            <a:spAutoFit/>
          </a:bodyPr>
          <a:lstStyle/>
          <a:p>
            <a:pPr>
              <a:lnSpc>
                <a:spcPct val="150000"/>
              </a:lnSpc>
            </a:pPr>
            <a:r>
              <a:rPr lang="en-ID" sz="1050">
                <a:latin typeface="Roboto" panose="02000000000000000000" pitchFamily="2" charset="0"/>
                <a:ea typeface="Roboto" panose="02000000000000000000" pitchFamily="2" charset="0"/>
              </a:rPr>
              <a:t>Lorem ipsum dolor sit amet, consectetur adipiscing elit. Morbi in suscipit elit. Sed sagittis quis nunc ut molestie. Duis urna eros, pellentesque id nibh quis, interdum pharetra arcu. Vivamus pellentesque quis ipsum eu egestas. Praesent luctus sollicitudin felis, non ornare velit rhoncus sed. Morbi ligula quam, consectetur in neque eget.</a:t>
            </a:r>
            <a:endParaRPr lang="en-ID" sz="100" dirty="0">
              <a:latin typeface="Roboto" panose="02000000000000000000" pitchFamily="2" charset="0"/>
              <a:ea typeface="Roboto" panose="02000000000000000000" pitchFamily="2" charset="0"/>
            </a:endParaRPr>
          </a:p>
        </p:txBody>
      </p:sp>
      <p:sp>
        <p:nvSpPr>
          <p:cNvPr id="8" name="TextBox 7">
            <a:extLst>
              <a:ext uri="{FF2B5EF4-FFF2-40B4-BE49-F238E27FC236}">
                <a16:creationId xmlns:a16="http://schemas.microsoft.com/office/drawing/2014/main" id="{26D1150D-EFC9-4858-87D8-3C8E6E871E8E}"/>
              </a:ext>
            </a:extLst>
          </p:cNvPr>
          <p:cNvSpPr txBox="1"/>
          <p:nvPr/>
        </p:nvSpPr>
        <p:spPr>
          <a:xfrm>
            <a:off x="1057752" y="1466850"/>
            <a:ext cx="3425938" cy="400110"/>
          </a:xfrm>
          <a:prstGeom prst="rect">
            <a:avLst/>
          </a:prstGeom>
          <a:noFill/>
        </p:spPr>
        <p:txBody>
          <a:bodyPr wrap="none" rtlCol="0">
            <a:spAutoFit/>
          </a:bodyPr>
          <a:lstStyle/>
          <a:p>
            <a:r>
              <a:rPr lang="en-US" sz="2000" b="1">
                <a:latin typeface="Roboto" panose="02000000000000000000" pitchFamily="2" charset="0"/>
                <a:ea typeface="Roboto" panose="02000000000000000000" pitchFamily="2" charset="0"/>
              </a:rPr>
              <a:t>Lorem ipsum dolor sit amet.</a:t>
            </a:r>
            <a:endParaRPr lang="en-ID" sz="2000" b="1" dirty="0">
              <a:latin typeface="Roboto" panose="02000000000000000000" pitchFamily="2" charset="0"/>
              <a:ea typeface="Roboto" panose="02000000000000000000" pitchFamily="2" charset="0"/>
            </a:endParaRPr>
          </a:p>
        </p:txBody>
      </p:sp>
      <p:sp>
        <p:nvSpPr>
          <p:cNvPr id="9" name="Rectangle 8">
            <a:extLst>
              <a:ext uri="{FF2B5EF4-FFF2-40B4-BE49-F238E27FC236}">
                <a16:creationId xmlns:a16="http://schemas.microsoft.com/office/drawing/2014/main" id="{ABB90C6E-34C9-470A-8E5A-D96168620DCD}"/>
              </a:ext>
            </a:extLst>
          </p:cNvPr>
          <p:cNvSpPr/>
          <p:nvPr/>
        </p:nvSpPr>
        <p:spPr>
          <a:xfrm>
            <a:off x="5457348" y="2095500"/>
            <a:ext cx="1257300" cy="927100"/>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TextBox 9">
            <a:extLst>
              <a:ext uri="{FF2B5EF4-FFF2-40B4-BE49-F238E27FC236}">
                <a16:creationId xmlns:a16="http://schemas.microsoft.com/office/drawing/2014/main" id="{14D45CE9-8468-4A68-9482-B723B19E2013}"/>
              </a:ext>
            </a:extLst>
          </p:cNvPr>
          <p:cNvSpPr txBox="1"/>
          <p:nvPr/>
        </p:nvSpPr>
        <p:spPr>
          <a:xfrm>
            <a:off x="5741993" y="2362200"/>
            <a:ext cx="688009" cy="400110"/>
          </a:xfrm>
          <a:prstGeom prst="rect">
            <a:avLst/>
          </a:prstGeom>
          <a:noFill/>
        </p:spPr>
        <p:txBody>
          <a:bodyPr wrap="none" rtlCol="0">
            <a:spAutoFit/>
          </a:bodyPr>
          <a:lstStyle/>
          <a:p>
            <a:pPr algn="ctr"/>
            <a:r>
              <a:rPr lang="en-US" sz="2000" b="1">
                <a:solidFill>
                  <a:schemeClr val="bg1"/>
                </a:solidFill>
                <a:latin typeface="Roboto" panose="02000000000000000000" pitchFamily="2" charset="0"/>
                <a:ea typeface="Roboto" panose="02000000000000000000" pitchFamily="2" charset="0"/>
              </a:rPr>
              <a:t>20%</a:t>
            </a:r>
            <a:endParaRPr lang="en-ID" sz="2000" b="1" dirty="0">
              <a:solidFill>
                <a:schemeClr val="bg1"/>
              </a:solidFill>
              <a:latin typeface="Roboto" panose="02000000000000000000" pitchFamily="2" charset="0"/>
              <a:ea typeface="Roboto" panose="02000000000000000000" pitchFamily="2" charset="0"/>
            </a:endParaRPr>
          </a:p>
        </p:txBody>
      </p:sp>
      <p:sp>
        <p:nvSpPr>
          <p:cNvPr id="11" name="TextBox 10">
            <a:extLst>
              <a:ext uri="{FF2B5EF4-FFF2-40B4-BE49-F238E27FC236}">
                <a16:creationId xmlns:a16="http://schemas.microsoft.com/office/drawing/2014/main" id="{B4EC1EB6-2CB8-4591-93BC-9D063B6C2774}"/>
              </a:ext>
            </a:extLst>
          </p:cNvPr>
          <p:cNvSpPr txBox="1"/>
          <p:nvPr/>
        </p:nvSpPr>
        <p:spPr>
          <a:xfrm>
            <a:off x="5741993" y="4756150"/>
            <a:ext cx="688010" cy="400110"/>
          </a:xfrm>
          <a:prstGeom prst="rect">
            <a:avLst/>
          </a:prstGeom>
          <a:noFill/>
        </p:spPr>
        <p:txBody>
          <a:bodyPr wrap="none" rtlCol="0">
            <a:spAutoFit/>
          </a:bodyPr>
          <a:lstStyle/>
          <a:p>
            <a:pPr algn="ctr"/>
            <a:r>
              <a:rPr lang="en-US" sz="2000" b="1">
                <a:solidFill>
                  <a:schemeClr val="bg1"/>
                </a:solidFill>
                <a:latin typeface="Roboto" panose="02000000000000000000" pitchFamily="2" charset="0"/>
                <a:ea typeface="Roboto" panose="02000000000000000000" pitchFamily="2" charset="0"/>
              </a:rPr>
              <a:t>60%</a:t>
            </a:r>
            <a:endParaRPr lang="en-ID" sz="2000" b="1" dirty="0">
              <a:solidFill>
                <a:schemeClr val="bg1"/>
              </a:solidFill>
              <a:latin typeface="Roboto" panose="02000000000000000000" pitchFamily="2" charset="0"/>
              <a:ea typeface="Roboto" panose="02000000000000000000" pitchFamily="2" charset="0"/>
            </a:endParaRPr>
          </a:p>
        </p:txBody>
      </p:sp>
      <p:sp>
        <p:nvSpPr>
          <p:cNvPr id="12" name="Rectangle 11">
            <a:extLst>
              <a:ext uri="{FF2B5EF4-FFF2-40B4-BE49-F238E27FC236}">
                <a16:creationId xmlns:a16="http://schemas.microsoft.com/office/drawing/2014/main" id="{65AAF518-9E04-4E63-B7CD-F2E0B10F1266}"/>
              </a:ext>
            </a:extLst>
          </p:cNvPr>
          <p:cNvSpPr/>
          <p:nvPr/>
        </p:nvSpPr>
        <p:spPr>
          <a:xfrm>
            <a:off x="6930548" y="1892360"/>
            <a:ext cx="1257300" cy="1917700"/>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3" name="TextBox 12">
            <a:extLst>
              <a:ext uri="{FF2B5EF4-FFF2-40B4-BE49-F238E27FC236}">
                <a16:creationId xmlns:a16="http://schemas.microsoft.com/office/drawing/2014/main" id="{6AACDAF0-C925-445F-B9E9-765631915E9F}"/>
              </a:ext>
            </a:extLst>
          </p:cNvPr>
          <p:cNvSpPr txBox="1"/>
          <p:nvPr/>
        </p:nvSpPr>
        <p:spPr>
          <a:xfrm>
            <a:off x="7212983" y="3228945"/>
            <a:ext cx="688009" cy="400110"/>
          </a:xfrm>
          <a:prstGeom prst="rect">
            <a:avLst/>
          </a:prstGeom>
          <a:noFill/>
        </p:spPr>
        <p:txBody>
          <a:bodyPr wrap="none" rtlCol="0">
            <a:spAutoFit/>
          </a:bodyPr>
          <a:lstStyle/>
          <a:p>
            <a:pPr algn="ctr"/>
            <a:r>
              <a:rPr lang="en-US" sz="2000" b="1">
                <a:solidFill>
                  <a:schemeClr val="bg1"/>
                </a:solidFill>
                <a:latin typeface="Roboto" panose="02000000000000000000" pitchFamily="2" charset="0"/>
                <a:ea typeface="Roboto" panose="02000000000000000000" pitchFamily="2" charset="0"/>
              </a:rPr>
              <a:t>35%</a:t>
            </a:r>
            <a:endParaRPr lang="en-ID" sz="2000" b="1" dirty="0">
              <a:solidFill>
                <a:schemeClr val="bg1"/>
              </a:solidFill>
              <a:latin typeface="Roboto" panose="02000000000000000000" pitchFamily="2" charset="0"/>
              <a:ea typeface="Roboto" panose="02000000000000000000" pitchFamily="2" charset="0"/>
            </a:endParaRPr>
          </a:p>
        </p:txBody>
      </p:sp>
      <p:sp>
        <p:nvSpPr>
          <p:cNvPr id="14" name="TextBox 13">
            <a:extLst>
              <a:ext uri="{FF2B5EF4-FFF2-40B4-BE49-F238E27FC236}">
                <a16:creationId xmlns:a16="http://schemas.microsoft.com/office/drawing/2014/main" id="{CDF5959B-35E0-4F1D-AD1D-484FA0DD8269}"/>
              </a:ext>
            </a:extLst>
          </p:cNvPr>
          <p:cNvSpPr txBox="1"/>
          <p:nvPr/>
        </p:nvSpPr>
        <p:spPr>
          <a:xfrm>
            <a:off x="7212983" y="4756150"/>
            <a:ext cx="688010" cy="400110"/>
          </a:xfrm>
          <a:prstGeom prst="rect">
            <a:avLst/>
          </a:prstGeom>
          <a:noFill/>
        </p:spPr>
        <p:txBody>
          <a:bodyPr wrap="none" rtlCol="0">
            <a:spAutoFit/>
          </a:bodyPr>
          <a:lstStyle/>
          <a:p>
            <a:pPr algn="ctr"/>
            <a:r>
              <a:rPr lang="en-US" sz="2000" b="1">
                <a:solidFill>
                  <a:schemeClr val="bg1"/>
                </a:solidFill>
                <a:latin typeface="Roboto" panose="02000000000000000000" pitchFamily="2" charset="0"/>
                <a:ea typeface="Roboto" panose="02000000000000000000" pitchFamily="2" charset="0"/>
              </a:rPr>
              <a:t>40%</a:t>
            </a:r>
            <a:endParaRPr lang="en-ID" sz="2000" b="1" dirty="0">
              <a:solidFill>
                <a:schemeClr val="bg1"/>
              </a:solidFill>
              <a:latin typeface="Roboto" panose="02000000000000000000" pitchFamily="2" charset="0"/>
              <a:ea typeface="Roboto" panose="02000000000000000000" pitchFamily="2" charset="0"/>
            </a:endParaRPr>
          </a:p>
        </p:txBody>
      </p:sp>
      <p:sp>
        <p:nvSpPr>
          <p:cNvPr id="15" name="Rectangle 14">
            <a:extLst>
              <a:ext uri="{FF2B5EF4-FFF2-40B4-BE49-F238E27FC236}">
                <a16:creationId xmlns:a16="http://schemas.microsoft.com/office/drawing/2014/main" id="{D5E21EC1-5BF0-4DEB-9DE3-84FD00E0E87E}"/>
              </a:ext>
            </a:extLst>
          </p:cNvPr>
          <p:cNvSpPr/>
          <p:nvPr/>
        </p:nvSpPr>
        <p:spPr>
          <a:xfrm>
            <a:off x="8403748" y="2654300"/>
            <a:ext cx="1257300" cy="774700"/>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Rectangle 15">
            <a:extLst>
              <a:ext uri="{FF2B5EF4-FFF2-40B4-BE49-F238E27FC236}">
                <a16:creationId xmlns:a16="http://schemas.microsoft.com/office/drawing/2014/main" id="{CFF9F207-73E5-42F5-8410-B290B54328BC}"/>
              </a:ext>
            </a:extLst>
          </p:cNvPr>
          <p:cNvSpPr/>
          <p:nvPr/>
        </p:nvSpPr>
        <p:spPr>
          <a:xfrm>
            <a:off x="9876948" y="1574800"/>
            <a:ext cx="1257300" cy="1447800"/>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TextBox 16">
            <a:extLst>
              <a:ext uri="{FF2B5EF4-FFF2-40B4-BE49-F238E27FC236}">
                <a16:creationId xmlns:a16="http://schemas.microsoft.com/office/drawing/2014/main" id="{70CBAAFC-BF4F-4D9E-B341-1B9939455F3F}"/>
              </a:ext>
            </a:extLst>
          </p:cNvPr>
          <p:cNvSpPr txBox="1"/>
          <p:nvPr/>
        </p:nvSpPr>
        <p:spPr>
          <a:xfrm>
            <a:off x="8688392" y="2946280"/>
            <a:ext cx="688010" cy="400110"/>
          </a:xfrm>
          <a:prstGeom prst="rect">
            <a:avLst/>
          </a:prstGeom>
          <a:noFill/>
        </p:spPr>
        <p:txBody>
          <a:bodyPr wrap="none" rtlCol="0">
            <a:spAutoFit/>
          </a:bodyPr>
          <a:lstStyle/>
          <a:p>
            <a:pPr algn="ctr"/>
            <a:r>
              <a:rPr lang="en-US" sz="2000" b="1">
                <a:solidFill>
                  <a:schemeClr val="bg1"/>
                </a:solidFill>
                <a:latin typeface="Roboto" panose="02000000000000000000" pitchFamily="2" charset="0"/>
                <a:ea typeface="Roboto" panose="02000000000000000000" pitchFamily="2" charset="0"/>
              </a:rPr>
              <a:t>15%</a:t>
            </a:r>
            <a:endParaRPr lang="en-ID" sz="2000" b="1" dirty="0">
              <a:solidFill>
                <a:schemeClr val="bg1"/>
              </a:solidFill>
              <a:latin typeface="Roboto" panose="02000000000000000000" pitchFamily="2" charset="0"/>
              <a:ea typeface="Roboto" panose="02000000000000000000" pitchFamily="2" charset="0"/>
            </a:endParaRPr>
          </a:p>
        </p:txBody>
      </p:sp>
      <p:sp>
        <p:nvSpPr>
          <p:cNvPr id="18" name="TextBox 17">
            <a:extLst>
              <a:ext uri="{FF2B5EF4-FFF2-40B4-BE49-F238E27FC236}">
                <a16:creationId xmlns:a16="http://schemas.microsoft.com/office/drawing/2014/main" id="{31B4B47F-6BFC-40CF-A82B-F85DC4440D8E}"/>
              </a:ext>
            </a:extLst>
          </p:cNvPr>
          <p:cNvSpPr txBox="1"/>
          <p:nvPr/>
        </p:nvSpPr>
        <p:spPr>
          <a:xfrm>
            <a:off x="8688393" y="4756150"/>
            <a:ext cx="688010" cy="400110"/>
          </a:xfrm>
          <a:prstGeom prst="rect">
            <a:avLst/>
          </a:prstGeom>
          <a:noFill/>
        </p:spPr>
        <p:txBody>
          <a:bodyPr wrap="none" rtlCol="0">
            <a:spAutoFit/>
          </a:bodyPr>
          <a:lstStyle/>
          <a:p>
            <a:pPr algn="ctr"/>
            <a:r>
              <a:rPr lang="en-US" sz="2000" b="1">
                <a:solidFill>
                  <a:schemeClr val="bg1"/>
                </a:solidFill>
                <a:latin typeface="Roboto" panose="02000000000000000000" pitchFamily="2" charset="0"/>
                <a:ea typeface="Roboto" panose="02000000000000000000" pitchFamily="2" charset="0"/>
              </a:rPr>
              <a:t>50%</a:t>
            </a:r>
            <a:endParaRPr lang="en-ID" sz="2000" b="1" dirty="0">
              <a:solidFill>
                <a:schemeClr val="bg1"/>
              </a:solidFill>
              <a:latin typeface="Roboto" panose="02000000000000000000" pitchFamily="2" charset="0"/>
              <a:ea typeface="Roboto" panose="02000000000000000000" pitchFamily="2" charset="0"/>
            </a:endParaRPr>
          </a:p>
        </p:txBody>
      </p:sp>
      <p:sp>
        <p:nvSpPr>
          <p:cNvPr id="19" name="TextBox 18">
            <a:extLst>
              <a:ext uri="{FF2B5EF4-FFF2-40B4-BE49-F238E27FC236}">
                <a16:creationId xmlns:a16="http://schemas.microsoft.com/office/drawing/2014/main" id="{31FEC21B-7685-4E3A-8ABD-252F8DD4E20F}"/>
              </a:ext>
            </a:extLst>
          </p:cNvPr>
          <p:cNvSpPr txBox="1"/>
          <p:nvPr/>
        </p:nvSpPr>
        <p:spPr>
          <a:xfrm>
            <a:off x="10172234" y="2530325"/>
            <a:ext cx="688009" cy="400110"/>
          </a:xfrm>
          <a:prstGeom prst="rect">
            <a:avLst/>
          </a:prstGeom>
          <a:noFill/>
        </p:spPr>
        <p:txBody>
          <a:bodyPr wrap="none" rtlCol="0">
            <a:spAutoFit/>
          </a:bodyPr>
          <a:lstStyle/>
          <a:p>
            <a:pPr algn="ctr"/>
            <a:r>
              <a:rPr lang="en-US" sz="2000" b="1">
                <a:solidFill>
                  <a:schemeClr val="bg1"/>
                </a:solidFill>
                <a:latin typeface="Roboto" panose="02000000000000000000" pitchFamily="2" charset="0"/>
                <a:ea typeface="Roboto" panose="02000000000000000000" pitchFamily="2" charset="0"/>
              </a:rPr>
              <a:t>30%</a:t>
            </a:r>
            <a:endParaRPr lang="en-ID" sz="2000" b="1" dirty="0">
              <a:solidFill>
                <a:schemeClr val="bg1"/>
              </a:solidFill>
              <a:latin typeface="Roboto" panose="02000000000000000000" pitchFamily="2" charset="0"/>
              <a:ea typeface="Roboto" panose="02000000000000000000" pitchFamily="2" charset="0"/>
            </a:endParaRPr>
          </a:p>
        </p:txBody>
      </p:sp>
      <p:sp>
        <p:nvSpPr>
          <p:cNvPr id="20" name="TextBox 19">
            <a:extLst>
              <a:ext uri="{FF2B5EF4-FFF2-40B4-BE49-F238E27FC236}">
                <a16:creationId xmlns:a16="http://schemas.microsoft.com/office/drawing/2014/main" id="{BA04AB50-42A6-40A8-B4C2-A46E35B6E9E4}"/>
              </a:ext>
            </a:extLst>
          </p:cNvPr>
          <p:cNvSpPr txBox="1"/>
          <p:nvPr/>
        </p:nvSpPr>
        <p:spPr>
          <a:xfrm>
            <a:off x="10172234" y="4756150"/>
            <a:ext cx="688010" cy="400110"/>
          </a:xfrm>
          <a:prstGeom prst="rect">
            <a:avLst/>
          </a:prstGeom>
          <a:noFill/>
        </p:spPr>
        <p:txBody>
          <a:bodyPr wrap="none" rtlCol="0">
            <a:spAutoFit/>
          </a:bodyPr>
          <a:lstStyle/>
          <a:p>
            <a:pPr algn="ctr"/>
            <a:r>
              <a:rPr lang="en-US" sz="2000" b="1">
                <a:solidFill>
                  <a:schemeClr val="bg1"/>
                </a:solidFill>
                <a:latin typeface="Roboto" panose="02000000000000000000" pitchFamily="2" charset="0"/>
                <a:ea typeface="Roboto" panose="02000000000000000000" pitchFamily="2" charset="0"/>
              </a:rPr>
              <a:t>60%</a:t>
            </a:r>
            <a:endParaRPr lang="en-ID" sz="2000" b="1" dirty="0">
              <a:solidFill>
                <a:schemeClr val="bg1"/>
              </a:solidFill>
              <a:latin typeface="Roboto" panose="02000000000000000000" pitchFamily="2" charset="0"/>
              <a:ea typeface="Roboto" panose="02000000000000000000" pitchFamily="2" charset="0"/>
            </a:endParaRPr>
          </a:p>
        </p:txBody>
      </p:sp>
      <p:sp>
        <p:nvSpPr>
          <p:cNvPr id="21" name="TextBox 20">
            <a:extLst>
              <a:ext uri="{FF2B5EF4-FFF2-40B4-BE49-F238E27FC236}">
                <a16:creationId xmlns:a16="http://schemas.microsoft.com/office/drawing/2014/main" id="{DFDF2362-2615-4C68-AE1B-C629467B8009}"/>
              </a:ext>
            </a:extLst>
          </p:cNvPr>
          <p:cNvSpPr txBox="1"/>
          <p:nvPr/>
        </p:nvSpPr>
        <p:spPr>
          <a:xfrm>
            <a:off x="5457347" y="5546755"/>
            <a:ext cx="1257300" cy="792525"/>
          </a:xfrm>
          <a:prstGeom prst="rect">
            <a:avLst/>
          </a:prstGeom>
          <a:noFill/>
        </p:spPr>
        <p:txBody>
          <a:bodyPr wrap="square" rtlCol="0">
            <a:spAutoFit/>
          </a:bodyPr>
          <a:lstStyle/>
          <a:p>
            <a:pPr>
              <a:lnSpc>
                <a:spcPct val="150000"/>
              </a:lnSpc>
            </a:pPr>
            <a:r>
              <a:rPr lang="en-ID" sz="1050">
                <a:latin typeface="Roboto" panose="02000000000000000000" pitchFamily="2" charset="0"/>
                <a:ea typeface="Roboto" panose="02000000000000000000" pitchFamily="2" charset="0"/>
              </a:rPr>
              <a:t>Lorem ipsum dolor amet, consectetur</a:t>
            </a:r>
            <a:endParaRPr lang="en-ID" sz="100" dirty="0">
              <a:latin typeface="Roboto" panose="02000000000000000000" pitchFamily="2" charset="0"/>
              <a:ea typeface="Roboto" panose="02000000000000000000" pitchFamily="2" charset="0"/>
            </a:endParaRPr>
          </a:p>
        </p:txBody>
      </p:sp>
      <p:sp>
        <p:nvSpPr>
          <p:cNvPr id="22" name="TextBox 21">
            <a:extLst>
              <a:ext uri="{FF2B5EF4-FFF2-40B4-BE49-F238E27FC236}">
                <a16:creationId xmlns:a16="http://schemas.microsoft.com/office/drawing/2014/main" id="{438895A9-F67E-4A50-919F-257714C9680E}"/>
              </a:ext>
            </a:extLst>
          </p:cNvPr>
          <p:cNvSpPr txBox="1"/>
          <p:nvPr/>
        </p:nvSpPr>
        <p:spPr>
          <a:xfrm>
            <a:off x="6930548" y="5546755"/>
            <a:ext cx="1257300" cy="792525"/>
          </a:xfrm>
          <a:prstGeom prst="rect">
            <a:avLst/>
          </a:prstGeom>
          <a:noFill/>
        </p:spPr>
        <p:txBody>
          <a:bodyPr wrap="square" rtlCol="0">
            <a:spAutoFit/>
          </a:bodyPr>
          <a:lstStyle/>
          <a:p>
            <a:pPr>
              <a:lnSpc>
                <a:spcPct val="150000"/>
              </a:lnSpc>
            </a:pPr>
            <a:r>
              <a:rPr lang="en-ID" sz="1050">
                <a:latin typeface="Roboto" panose="02000000000000000000" pitchFamily="2" charset="0"/>
                <a:ea typeface="Roboto" panose="02000000000000000000" pitchFamily="2" charset="0"/>
              </a:rPr>
              <a:t>Lorem ipsum dolor amet, consectetur</a:t>
            </a:r>
            <a:endParaRPr lang="en-ID" sz="100" dirty="0">
              <a:latin typeface="Roboto" panose="02000000000000000000" pitchFamily="2" charset="0"/>
              <a:ea typeface="Roboto" panose="02000000000000000000" pitchFamily="2" charset="0"/>
            </a:endParaRPr>
          </a:p>
        </p:txBody>
      </p:sp>
      <p:sp>
        <p:nvSpPr>
          <p:cNvPr id="23" name="TextBox 22">
            <a:extLst>
              <a:ext uri="{FF2B5EF4-FFF2-40B4-BE49-F238E27FC236}">
                <a16:creationId xmlns:a16="http://schemas.microsoft.com/office/drawing/2014/main" id="{2F723B23-73E3-40E5-A827-5F03A8408404}"/>
              </a:ext>
            </a:extLst>
          </p:cNvPr>
          <p:cNvSpPr txBox="1"/>
          <p:nvPr/>
        </p:nvSpPr>
        <p:spPr>
          <a:xfrm>
            <a:off x="8403748" y="5546755"/>
            <a:ext cx="1257300" cy="550151"/>
          </a:xfrm>
          <a:prstGeom prst="rect">
            <a:avLst/>
          </a:prstGeom>
          <a:noFill/>
        </p:spPr>
        <p:txBody>
          <a:bodyPr wrap="square" rtlCol="0">
            <a:spAutoFit/>
          </a:bodyPr>
          <a:lstStyle/>
          <a:p>
            <a:pPr>
              <a:lnSpc>
                <a:spcPct val="150000"/>
              </a:lnSpc>
            </a:pPr>
            <a:r>
              <a:rPr lang="en-ID" sz="1050">
                <a:latin typeface="Roboto" panose="02000000000000000000" pitchFamily="2" charset="0"/>
                <a:ea typeface="Roboto" panose="02000000000000000000" pitchFamily="2" charset="0"/>
              </a:rPr>
              <a:t>Lorem ipsum dolor</a:t>
            </a:r>
            <a:endParaRPr lang="en-ID" sz="100" dirty="0">
              <a:latin typeface="Roboto" panose="02000000000000000000" pitchFamily="2" charset="0"/>
              <a:ea typeface="Roboto" panose="02000000000000000000" pitchFamily="2" charset="0"/>
            </a:endParaRPr>
          </a:p>
        </p:txBody>
      </p:sp>
      <p:sp>
        <p:nvSpPr>
          <p:cNvPr id="24" name="TextBox 23">
            <a:extLst>
              <a:ext uri="{FF2B5EF4-FFF2-40B4-BE49-F238E27FC236}">
                <a16:creationId xmlns:a16="http://schemas.microsoft.com/office/drawing/2014/main" id="{C40703A9-E2C0-4574-94D5-995B2835BA84}"/>
              </a:ext>
            </a:extLst>
          </p:cNvPr>
          <p:cNvSpPr txBox="1"/>
          <p:nvPr/>
        </p:nvSpPr>
        <p:spPr>
          <a:xfrm>
            <a:off x="9876948" y="5546755"/>
            <a:ext cx="1257300" cy="550151"/>
          </a:xfrm>
          <a:prstGeom prst="rect">
            <a:avLst/>
          </a:prstGeom>
          <a:noFill/>
        </p:spPr>
        <p:txBody>
          <a:bodyPr wrap="square" rtlCol="0">
            <a:spAutoFit/>
          </a:bodyPr>
          <a:lstStyle/>
          <a:p>
            <a:pPr>
              <a:lnSpc>
                <a:spcPct val="150000"/>
              </a:lnSpc>
            </a:pPr>
            <a:r>
              <a:rPr lang="en-ID" sz="1050">
                <a:latin typeface="Roboto" panose="02000000000000000000" pitchFamily="2" charset="0"/>
                <a:ea typeface="Roboto" panose="02000000000000000000" pitchFamily="2" charset="0"/>
              </a:rPr>
              <a:t>Lorem ipsum dolor</a:t>
            </a:r>
            <a:endParaRPr lang="en-ID" sz="100" dirty="0">
              <a:latin typeface="Roboto" panose="02000000000000000000" pitchFamily="2" charset="0"/>
              <a:ea typeface="Roboto" panose="02000000000000000000" pitchFamily="2" charset="0"/>
            </a:endParaRPr>
          </a:p>
        </p:txBody>
      </p:sp>
      <p:sp>
        <p:nvSpPr>
          <p:cNvPr id="25" name="TextBox 24">
            <a:extLst>
              <a:ext uri="{FF2B5EF4-FFF2-40B4-BE49-F238E27FC236}">
                <a16:creationId xmlns:a16="http://schemas.microsoft.com/office/drawing/2014/main" id="{BE66173B-88CE-49AF-B259-BC67A8EC76DC}"/>
              </a:ext>
            </a:extLst>
          </p:cNvPr>
          <p:cNvSpPr txBox="1"/>
          <p:nvPr/>
        </p:nvSpPr>
        <p:spPr>
          <a:xfrm>
            <a:off x="1057752" y="1866960"/>
            <a:ext cx="3345788" cy="400110"/>
          </a:xfrm>
          <a:prstGeom prst="rect">
            <a:avLst/>
          </a:prstGeom>
          <a:noFill/>
        </p:spPr>
        <p:txBody>
          <a:bodyPr wrap="none" rtlCol="0">
            <a:spAutoFit/>
          </a:bodyPr>
          <a:lstStyle/>
          <a:p>
            <a:r>
              <a:rPr lang="en-US" sz="2000" b="1" dirty="0" err="1">
                <a:solidFill>
                  <a:srgbClr val="5E347E"/>
                </a:solidFill>
                <a:latin typeface="Roboto" panose="02000000000000000000" pitchFamily="2" charset="0"/>
                <a:ea typeface="Roboto" panose="02000000000000000000" pitchFamily="2" charset="0"/>
              </a:rPr>
              <a:t>Consectetur</a:t>
            </a:r>
            <a:r>
              <a:rPr lang="en-US" sz="2000" b="1" dirty="0">
                <a:solidFill>
                  <a:srgbClr val="5E347E"/>
                </a:solidFill>
                <a:latin typeface="Roboto" panose="02000000000000000000" pitchFamily="2" charset="0"/>
                <a:ea typeface="Roboto" panose="02000000000000000000" pitchFamily="2" charset="0"/>
              </a:rPr>
              <a:t> </a:t>
            </a:r>
            <a:r>
              <a:rPr lang="en-US" sz="2000" b="1" dirty="0" err="1">
                <a:solidFill>
                  <a:srgbClr val="5E347E"/>
                </a:solidFill>
                <a:latin typeface="Roboto" panose="02000000000000000000" pitchFamily="2" charset="0"/>
                <a:ea typeface="Roboto" panose="02000000000000000000" pitchFamily="2" charset="0"/>
              </a:rPr>
              <a:t>adipiscing</a:t>
            </a:r>
            <a:r>
              <a:rPr lang="en-US" sz="2000" b="1" dirty="0">
                <a:solidFill>
                  <a:srgbClr val="5E347E"/>
                </a:solidFill>
                <a:latin typeface="Roboto" panose="02000000000000000000" pitchFamily="2" charset="0"/>
                <a:ea typeface="Roboto" panose="02000000000000000000" pitchFamily="2" charset="0"/>
              </a:rPr>
              <a:t> </a:t>
            </a:r>
            <a:r>
              <a:rPr lang="en-US" sz="2000" b="1" dirty="0" err="1">
                <a:solidFill>
                  <a:srgbClr val="5E347E"/>
                </a:solidFill>
                <a:latin typeface="Roboto" panose="02000000000000000000" pitchFamily="2" charset="0"/>
                <a:ea typeface="Roboto" panose="02000000000000000000" pitchFamily="2" charset="0"/>
              </a:rPr>
              <a:t>elit</a:t>
            </a:r>
            <a:r>
              <a:rPr lang="en-US" sz="2000" b="1" dirty="0">
                <a:solidFill>
                  <a:srgbClr val="5E347E"/>
                </a:solidFill>
                <a:latin typeface="Roboto" panose="02000000000000000000" pitchFamily="2" charset="0"/>
                <a:ea typeface="Roboto" panose="02000000000000000000" pitchFamily="2" charset="0"/>
              </a:rPr>
              <a:t>.</a:t>
            </a:r>
            <a:endParaRPr lang="en-ID" sz="2000" b="1" dirty="0">
              <a:solidFill>
                <a:srgbClr val="5E347E"/>
              </a:solidFill>
              <a:latin typeface="Roboto" panose="02000000000000000000" pitchFamily="2" charset="0"/>
              <a:ea typeface="Roboto" panose="02000000000000000000" pitchFamily="2" charset="0"/>
            </a:endParaRPr>
          </a:p>
        </p:txBody>
      </p:sp>
      <p:pic>
        <p:nvPicPr>
          <p:cNvPr id="42" name="Picture 41">
            <a:extLst>
              <a:ext uri="{FF2B5EF4-FFF2-40B4-BE49-F238E27FC236}">
                <a16:creationId xmlns:a16="http://schemas.microsoft.com/office/drawing/2014/main" id="{1DC640D7-F2CD-9C41-8323-A243229DADB8}"/>
              </a:ext>
            </a:extLst>
          </p:cNvPr>
          <p:cNvPicPr>
            <a:picLocks noChangeAspect="1"/>
          </p:cNvPicPr>
          <p:nvPr/>
        </p:nvPicPr>
        <p:blipFill>
          <a:blip r:embed="rId2"/>
          <a:stretch>
            <a:fillRect/>
          </a:stretch>
        </p:blipFill>
        <p:spPr>
          <a:xfrm rot="3217621">
            <a:off x="10989646" y="-996580"/>
            <a:ext cx="2404708" cy="2417776"/>
          </a:xfrm>
          <a:prstGeom prst="rect">
            <a:avLst/>
          </a:prstGeom>
        </p:spPr>
      </p:pic>
    </p:spTree>
    <p:extLst>
      <p:ext uri="{BB962C8B-B14F-4D97-AF65-F5344CB8AC3E}">
        <p14:creationId xmlns:p14="http://schemas.microsoft.com/office/powerpoint/2010/main" val="12368752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Picture Placeholder 9">
            <a:extLst>
              <a:ext uri="{FF2B5EF4-FFF2-40B4-BE49-F238E27FC236}">
                <a16:creationId xmlns:a16="http://schemas.microsoft.com/office/drawing/2014/main" id="{486B5794-C297-2343-9A43-A4DD287F312E}"/>
              </a:ext>
            </a:extLst>
          </p:cNvPr>
          <p:cNvSpPr txBox="1">
            <a:spLocks/>
          </p:cNvSpPr>
          <p:nvPr/>
        </p:nvSpPr>
        <p:spPr>
          <a:xfrm>
            <a:off x="-357039" y="3723218"/>
            <a:ext cx="4742032" cy="3953276"/>
          </a:xfrm>
          <a:prstGeom prst="rect">
            <a:avLst/>
          </a:prstGeom>
          <a:pattFill prst="pct5">
            <a:fgClr>
              <a:schemeClr val="accent1"/>
            </a:fgClr>
            <a:bgClr>
              <a:schemeClr val="bg1"/>
            </a:bgClr>
          </a:pattFill>
        </p:spPr>
      </p:sp>
      <p:grpSp>
        <p:nvGrpSpPr>
          <p:cNvPr id="31" name="Group 30">
            <a:extLst>
              <a:ext uri="{FF2B5EF4-FFF2-40B4-BE49-F238E27FC236}">
                <a16:creationId xmlns:a16="http://schemas.microsoft.com/office/drawing/2014/main" id="{E2EB7979-08DD-4BB4-9174-31F570E70FB1}"/>
              </a:ext>
            </a:extLst>
          </p:cNvPr>
          <p:cNvGrpSpPr/>
          <p:nvPr/>
        </p:nvGrpSpPr>
        <p:grpSpPr>
          <a:xfrm>
            <a:off x="1253648" y="1065680"/>
            <a:ext cx="9684704" cy="4986284"/>
            <a:chOff x="1253648" y="1065680"/>
            <a:chExt cx="9684704" cy="4986284"/>
          </a:xfrm>
        </p:grpSpPr>
        <p:grpSp>
          <p:nvGrpSpPr>
            <p:cNvPr id="3" name="Group 2">
              <a:extLst>
                <a:ext uri="{FF2B5EF4-FFF2-40B4-BE49-F238E27FC236}">
                  <a16:creationId xmlns:a16="http://schemas.microsoft.com/office/drawing/2014/main" id="{6D6EF336-983E-4BEA-AA8B-83D4DC54612B}"/>
                </a:ext>
              </a:extLst>
            </p:cNvPr>
            <p:cNvGrpSpPr/>
            <p:nvPr/>
          </p:nvGrpSpPr>
          <p:grpSpPr>
            <a:xfrm>
              <a:off x="1253648" y="2158999"/>
              <a:ext cx="4385152" cy="3607674"/>
              <a:chOff x="1736248" y="3022600"/>
              <a:chExt cx="9448800" cy="2368550"/>
            </a:xfrm>
            <a:solidFill>
              <a:schemeClr val="bg1">
                <a:lumMod val="90000"/>
              </a:schemeClr>
            </a:solidFill>
          </p:grpSpPr>
          <p:sp>
            <p:nvSpPr>
              <p:cNvPr id="10" name="Rectangle 9">
                <a:extLst>
                  <a:ext uri="{FF2B5EF4-FFF2-40B4-BE49-F238E27FC236}">
                    <a16:creationId xmlns:a16="http://schemas.microsoft.com/office/drawing/2014/main" id="{97645226-23D9-476E-94C2-2E5C542E1727}"/>
                  </a:ext>
                </a:extLst>
              </p:cNvPr>
              <p:cNvSpPr/>
              <p:nvPr/>
            </p:nvSpPr>
            <p:spPr>
              <a:xfrm>
                <a:off x="1736248" y="3022600"/>
                <a:ext cx="1257300" cy="23685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Rectangle 10">
                <a:extLst>
                  <a:ext uri="{FF2B5EF4-FFF2-40B4-BE49-F238E27FC236}">
                    <a16:creationId xmlns:a16="http://schemas.microsoft.com/office/drawing/2014/main" id="{79C66FCD-3D53-4689-833E-D95846FBB08B}"/>
                  </a:ext>
                </a:extLst>
              </p:cNvPr>
              <p:cNvSpPr/>
              <p:nvPr/>
            </p:nvSpPr>
            <p:spPr>
              <a:xfrm>
                <a:off x="3374548" y="3022600"/>
                <a:ext cx="1257300" cy="23685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Rectangle 11">
                <a:extLst>
                  <a:ext uri="{FF2B5EF4-FFF2-40B4-BE49-F238E27FC236}">
                    <a16:creationId xmlns:a16="http://schemas.microsoft.com/office/drawing/2014/main" id="{8D0597FA-A9B0-4B58-BD76-42DE7FA45B65}"/>
                  </a:ext>
                </a:extLst>
              </p:cNvPr>
              <p:cNvSpPr/>
              <p:nvPr/>
            </p:nvSpPr>
            <p:spPr>
              <a:xfrm>
                <a:off x="5012848" y="3022600"/>
                <a:ext cx="1257300" cy="23685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3" name="Rectangle 12">
                <a:extLst>
                  <a:ext uri="{FF2B5EF4-FFF2-40B4-BE49-F238E27FC236}">
                    <a16:creationId xmlns:a16="http://schemas.microsoft.com/office/drawing/2014/main" id="{C8707DBA-DE40-4156-BB4A-F2E0DE7B5DEC}"/>
                  </a:ext>
                </a:extLst>
              </p:cNvPr>
              <p:cNvSpPr/>
              <p:nvPr/>
            </p:nvSpPr>
            <p:spPr>
              <a:xfrm>
                <a:off x="6651148" y="3022600"/>
                <a:ext cx="1257300" cy="23685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Rectangle 13">
                <a:extLst>
                  <a:ext uri="{FF2B5EF4-FFF2-40B4-BE49-F238E27FC236}">
                    <a16:creationId xmlns:a16="http://schemas.microsoft.com/office/drawing/2014/main" id="{4DBAD710-7B1D-461D-8B22-8FEEE6CBCF7E}"/>
                  </a:ext>
                </a:extLst>
              </p:cNvPr>
              <p:cNvSpPr/>
              <p:nvPr/>
            </p:nvSpPr>
            <p:spPr>
              <a:xfrm>
                <a:off x="8289448" y="3022600"/>
                <a:ext cx="1257300" cy="23685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Rectangle 14">
                <a:extLst>
                  <a:ext uri="{FF2B5EF4-FFF2-40B4-BE49-F238E27FC236}">
                    <a16:creationId xmlns:a16="http://schemas.microsoft.com/office/drawing/2014/main" id="{EA64A219-DA6A-4F95-B35D-8BEBCB97890C}"/>
                  </a:ext>
                </a:extLst>
              </p:cNvPr>
              <p:cNvSpPr/>
              <p:nvPr/>
            </p:nvSpPr>
            <p:spPr>
              <a:xfrm>
                <a:off x="9927748" y="3022600"/>
                <a:ext cx="1257300" cy="23685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4" name="Rectangle 3">
              <a:extLst>
                <a:ext uri="{FF2B5EF4-FFF2-40B4-BE49-F238E27FC236}">
                  <a16:creationId xmlns:a16="http://schemas.microsoft.com/office/drawing/2014/main" id="{1F1B9626-4119-4235-BBC7-899E4F02D721}"/>
                </a:ext>
              </a:extLst>
            </p:cNvPr>
            <p:cNvSpPr/>
            <p:nvPr/>
          </p:nvSpPr>
          <p:spPr>
            <a:xfrm>
              <a:off x="1253648" y="4336755"/>
              <a:ext cx="583508" cy="1429918"/>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 name="Rectangle 4">
              <a:extLst>
                <a:ext uri="{FF2B5EF4-FFF2-40B4-BE49-F238E27FC236}">
                  <a16:creationId xmlns:a16="http://schemas.microsoft.com/office/drawing/2014/main" id="{78824399-AEA6-42B3-939A-F5EF802ECF30}"/>
                </a:ext>
              </a:extLst>
            </p:cNvPr>
            <p:cNvSpPr/>
            <p:nvPr/>
          </p:nvSpPr>
          <p:spPr>
            <a:xfrm>
              <a:off x="2013977" y="3914669"/>
              <a:ext cx="583508" cy="1852004"/>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rgbClr val="F7896A"/>
                </a:solidFill>
              </a:endParaRPr>
            </a:p>
          </p:txBody>
        </p:sp>
        <p:sp>
          <p:nvSpPr>
            <p:cNvPr id="6" name="Rectangle 5">
              <a:extLst>
                <a:ext uri="{FF2B5EF4-FFF2-40B4-BE49-F238E27FC236}">
                  <a16:creationId xmlns:a16="http://schemas.microsoft.com/office/drawing/2014/main" id="{FE7B1FB5-FA88-41BD-8919-91A72541E472}"/>
                </a:ext>
              </a:extLst>
            </p:cNvPr>
            <p:cNvSpPr/>
            <p:nvPr/>
          </p:nvSpPr>
          <p:spPr>
            <a:xfrm>
              <a:off x="2774306" y="4035265"/>
              <a:ext cx="583508" cy="1731408"/>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Rectangle 6">
              <a:extLst>
                <a:ext uri="{FF2B5EF4-FFF2-40B4-BE49-F238E27FC236}">
                  <a16:creationId xmlns:a16="http://schemas.microsoft.com/office/drawing/2014/main" id="{35979AD0-2208-4CB8-8FBA-3BA43F3B83FB}"/>
                </a:ext>
              </a:extLst>
            </p:cNvPr>
            <p:cNvSpPr/>
            <p:nvPr/>
          </p:nvSpPr>
          <p:spPr>
            <a:xfrm>
              <a:off x="3534634" y="3587338"/>
              <a:ext cx="583508" cy="2179335"/>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rgbClr val="F7896A"/>
                </a:solidFill>
              </a:endParaRPr>
            </a:p>
          </p:txBody>
        </p:sp>
        <p:sp>
          <p:nvSpPr>
            <p:cNvPr id="8" name="Rectangle 7">
              <a:extLst>
                <a:ext uri="{FF2B5EF4-FFF2-40B4-BE49-F238E27FC236}">
                  <a16:creationId xmlns:a16="http://schemas.microsoft.com/office/drawing/2014/main" id="{789C0278-E82F-48B4-BAC2-CB5E55AD2623}"/>
                </a:ext>
              </a:extLst>
            </p:cNvPr>
            <p:cNvSpPr/>
            <p:nvPr/>
          </p:nvSpPr>
          <p:spPr>
            <a:xfrm>
              <a:off x="4294963" y="3128003"/>
              <a:ext cx="583508" cy="2638671"/>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Rectangle 8">
              <a:extLst>
                <a:ext uri="{FF2B5EF4-FFF2-40B4-BE49-F238E27FC236}">
                  <a16:creationId xmlns:a16="http://schemas.microsoft.com/office/drawing/2014/main" id="{0D922E54-A908-4D0D-920F-8C5CEBE8C4EA}"/>
                </a:ext>
              </a:extLst>
            </p:cNvPr>
            <p:cNvSpPr/>
            <p:nvPr/>
          </p:nvSpPr>
          <p:spPr>
            <a:xfrm>
              <a:off x="5055292" y="2785124"/>
              <a:ext cx="583508" cy="2981549"/>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rgbClr val="F7896A"/>
                </a:solidFill>
              </a:endParaRPr>
            </a:p>
          </p:txBody>
        </p:sp>
        <p:sp>
          <p:nvSpPr>
            <p:cNvPr id="16" name="TextBox 15">
              <a:extLst>
                <a:ext uri="{FF2B5EF4-FFF2-40B4-BE49-F238E27FC236}">
                  <a16:creationId xmlns:a16="http://schemas.microsoft.com/office/drawing/2014/main" id="{1ADEBAAA-272C-416A-AC1C-1FE3EF921F97}"/>
                </a:ext>
              </a:extLst>
            </p:cNvPr>
            <p:cNvSpPr txBox="1"/>
            <p:nvPr/>
          </p:nvSpPr>
          <p:spPr>
            <a:xfrm>
              <a:off x="6553200" y="1088820"/>
              <a:ext cx="4385152" cy="793935"/>
            </a:xfrm>
            <a:prstGeom prst="rect">
              <a:avLst/>
            </a:prstGeom>
            <a:noFill/>
          </p:spPr>
          <p:txBody>
            <a:bodyPr wrap="square" rtlCol="0">
              <a:spAutoFit/>
            </a:bodyPr>
            <a:lstStyle/>
            <a:p>
              <a:pPr>
                <a:lnSpc>
                  <a:spcPct val="150000"/>
                </a:lnSpc>
              </a:pPr>
              <a:r>
                <a:rPr lang="en-ID" sz="1050">
                  <a:latin typeface="Roboto" panose="02000000000000000000" pitchFamily="2" charset="0"/>
                  <a:ea typeface="Roboto" panose="02000000000000000000" pitchFamily="2" charset="0"/>
                </a:rPr>
                <a:t>Lorem ipsum dolor sit amet, consectetur adipiscing elit. Morbi in suscipit elit. Sed sagittis quis nunc ut molestie. Duis urna eros, pellentesque id nibh quis, interdum pharetra arcu. </a:t>
              </a:r>
              <a:endParaRPr lang="en-ID" sz="100" dirty="0">
                <a:latin typeface="Roboto" panose="02000000000000000000" pitchFamily="2" charset="0"/>
                <a:ea typeface="Roboto" panose="02000000000000000000" pitchFamily="2" charset="0"/>
              </a:endParaRPr>
            </a:p>
          </p:txBody>
        </p:sp>
        <p:sp>
          <p:nvSpPr>
            <p:cNvPr id="17" name="TextBox 16">
              <a:extLst>
                <a:ext uri="{FF2B5EF4-FFF2-40B4-BE49-F238E27FC236}">
                  <a16:creationId xmlns:a16="http://schemas.microsoft.com/office/drawing/2014/main" id="{912982FB-49AF-449E-BE6A-AF644B8E1DCC}"/>
                </a:ext>
              </a:extLst>
            </p:cNvPr>
            <p:cNvSpPr txBox="1"/>
            <p:nvPr/>
          </p:nvSpPr>
          <p:spPr>
            <a:xfrm>
              <a:off x="1253648" y="1065680"/>
              <a:ext cx="3425938" cy="400110"/>
            </a:xfrm>
            <a:prstGeom prst="rect">
              <a:avLst/>
            </a:prstGeom>
            <a:noFill/>
          </p:spPr>
          <p:txBody>
            <a:bodyPr wrap="none" rtlCol="0">
              <a:spAutoFit/>
            </a:bodyPr>
            <a:lstStyle/>
            <a:p>
              <a:r>
                <a:rPr lang="en-US" sz="2000" b="1">
                  <a:latin typeface="Roboto" panose="02000000000000000000" pitchFamily="2" charset="0"/>
                  <a:ea typeface="Roboto" panose="02000000000000000000" pitchFamily="2" charset="0"/>
                </a:rPr>
                <a:t>Lorem ipsum dolor sit amet.</a:t>
              </a:r>
              <a:endParaRPr lang="en-ID" sz="2000" b="1" dirty="0">
                <a:latin typeface="Roboto" panose="02000000000000000000" pitchFamily="2" charset="0"/>
                <a:ea typeface="Roboto" panose="02000000000000000000" pitchFamily="2" charset="0"/>
              </a:endParaRPr>
            </a:p>
          </p:txBody>
        </p:sp>
        <p:sp>
          <p:nvSpPr>
            <p:cNvPr id="18" name="TextBox 17">
              <a:extLst>
                <a:ext uri="{FF2B5EF4-FFF2-40B4-BE49-F238E27FC236}">
                  <a16:creationId xmlns:a16="http://schemas.microsoft.com/office/drawing/2014/main" id="{9154F919-BF8F-4BB6-855C-0CB532BCE342}"/>
                </a:ext>
              </a:extLst>
            </p:cNvPr>
            <p:cNvSpPr txBox="1"/>
            <p:nvPr/>
          </p:nvSpPr>
          <p:spPr>
            <a:xfrm>
              <a:off x="1253648" y="1465790"/>
              <a:ext cx="3345788" cy="400110"/>
            </a:xfrm>
            <a:prstGeom prst="rect">
              <a:avLst/>
            </a:prstGeom>
            <a:noFill/>
          </p:spPr>
          <p:txBody>
            <a:bodyPr wrap="none" rtlCol="0">
              <a:spAutoFit/>
            </a:bodyPr>
            <a:lstStyle/>
            <a:p>
              <a:r>
                <a:rPr lang="en-US" sz="2000" b="1" dirty="0" err="1">
                  <a:solidFill>
                    <a:srgbClr val="5E347E"/>
                  </a:solidFill>
                  <a:latin typeface="Roboto" panose="02000000000000000000" pitchFamily="2" charset="0"/>
                  <a:ea typeface="Roboto" panose="02000000000000000000" pitchFamily="2" charset="0"/>
                </a:rPr>
                <a:t>Consectetur</a:t>
              </a:r>
              <a:r>
                <a:rPr lang="en-US" sz="2000" b="1" dirty="0">
                  <a:solidFill>
                    <a:srgbClr val="5E347E"/>
                  </a:solidFill>
                  <a:latin typeface="Roboto" panose="02000000000000000000" pitchFamily="2" charset="0"/>
                  <a:ea typeface="Roboto" panose="02000000000000000000" pitchFamily="2" charset="0"/>
                </a:rPr>
                <a:t> </a:t>
              </a:r>
              <a:r>
                <a:rPr lang="en-US" sz="2000" b="1" dirty="0" err="1">
                  <a:solidFill>
                    <a:srgbClr val="5E347E"/>
                  </a:solidFill>
                  <a:latin typeface="Roboto" panose="02000000000000000000" pitchFamily="2" charset="0"/>
                  <a:ea typeface="Roboto" panose="02000000000000000000" pitchFamily="2" charset="0"/>
                </a:rPr>
                <a:t>adipiscing</a:t>
              </a:r>
              <a:r>
                <a:rPr lang="en-US" sz="2000" b="1" dirty="0">
                  <a:solidFill>
                    <a:srgbClr val="5E347E"/>
                  </a:solidFill>
                  <a:latin typeface="Roboto" panose="02000000000000000000" pitchFamily="2" charset="0"/>
                  <a:ea typeface="Roboto" panose="02000000000000000000" pitchFamily="2" charset="0"/>
                </a:rPr>
                <a:t> </a:t>
              </a:r>
              <a:r>
                <a:rPr lang="en-US" sz="2000" b="1" dirty="0" err="1">
                  <a:solidFill>
                    <a:srgbClr val="5E347E"/>
                  </a:solidFill>
                  <a:latin typeface="Roboto" panose="02000000000000000000" pitchFamily="2" charset="0"/>
                  <a:ea typeface="Roboto" panose="02000000000000000000" pitchFamily="2" charset="0"/>
                </a:rPr>
                <a:t>elit</a:t>
              </a:r>
              <a:r>
                <a:rPr lang="en-US" sz="2000" b="1" dirty="0">
                  <a:solidFill>
                    <a:srgbClr val="5E347E"/>
                  </a:solidFill>
                  <a:latin typeface="Roboto" panose="02000000000000000000" pitchFamily="2" charset="0"/>
                  <a:ea typeface="Roboto" panose="02000000000000000000" pitchFamily="2" charset="0"/>
                </a:rPr>
                <a:t>.</a:t>
              </a:r>
              <a:endParaRPr lang="en-ID" sz="2000" b="1" dirty="0">
                <a:solidFill>
                  <a:srgbClr val="5E347E"/>
                </a:solidFill>
                <a:latin typeface="Roboto" panose="02000000000000000000" pitchFamily="2" charset="0"/>
                <a:ea typeface="Roboto" panose="02000000000000000000" pitchFamily="2" charset="0"/>
              </a:endParaRPr>
            </a:p>
          </p:txBody>
        </p:sp>
        <p:sp>
          <p:nvSpPr>
            <p:cNvPr id="19" name="TextBox 18">
              <a:extLst>
                <a:ext uri="{FF2B5EF4-FFF2-40B4-BE49-F238E27FC236}">
                  <a16:creationId xmlns:a16="http://schemas.microsoft.com/office/drawing/2014/main" id="{631DFF67-CD8E-4B11-B435-6ACA6EBC1D5B}"/>
                </a:ext>
              </a:extLst>
            </p:cNvPr>
            <p:cNvSpPr txBox="1"/>
            <p:nvPr/>
          </p:nvSpPr>
          <p:spPr>
            <a:xfrm>
              <a:off x="6581255" y="2291105"/>
              <a:ext cx="689612" cy="400110"/>
            </a:xfrm>
            <a:prstGeom prst="rect">
              <a:avLst/>
            </a:prstGeom>
            <a:noFill/>
          </p:spPr>
          <p:txBody>
            <a:bodyPr wrap="none" rtlCol="0">
              <a:spAutoFit/>
            </a:bodyPr>
            <a:lstStyle/>
            <a:p>
              <a:r>
                <a:rPr lang="en-US" sz="2000" b="1">
                  <a:solidFill>
                    <a:srgbClr val="5E347E"/>
                  </a:solidFill>
                  <a:latin typeface="Roboto" panose="02000000000000000000" pitchFamily="2" charset="0"/>
                  <a:ea typeface="Roboto" panose="02000000000000000000" pitchFamily="2" charset="0"/>
                </a:rPr>
                <a:t>23,5</a:t>
              </a:r>
              <a:endParaRPr lang="en-ID" sz="2000" b="1" dirty="0">
                <a:solidFill>
                  <a:srgbClr val="5E347E"/>
                </a:solidFill>
                <a:latin typeface="Roboto" panose="02000000000000000000" pitchFamily="2" charset="0"/>
                <a:ea typeface="Roboto" panose="02000000000000000000" pitchFamily="2" charset="0"/>
              </a:endParaRPr>
            </a:p>
          </p:txBody>
        </p:sp>
        <p:sp>
          <p:nvSpPr>
            <p:cNvPr id="20" name="TextBox 19">
              <a:extLst>
                <a:ext uri="{FF2B5EF4-FFF2-40B4-BE49-F238E27FC236}">
                  <a16:creationId xmlns:a16="http://schemas.microsoft.com/office/drawing/2014/main" id="{7F1B8273-9775-465C-93BC-91B6C3CB4C7D}"/>
                </a:ext>
              </a:extLst>
            </p:cNvPr>
            <p:cNvSpPr txBox="1"/>
            <p:nvPr/>
          </p:nvSpPr>
          <p:spPr>
            <a:xfrm>
              <a:off x="6581255" y="2713981"/>
              <a:ext cx="1798384" cy="792525"/>
            </a:xfrm>
            <a:prstGeom prst="rect">
              <a:avLst/>
            </a:prstGeom>
            <a:noFill/>
          </p:spPr>
          <p:txBody>
            <a:bodyPr wrap="square" rtlCol="0">
              <a:spAutoFit/>
            </a:bodyPr>
            <a:lstStyle/>
            <a:p>
              <a:pPr>
                <a:lnSpc>
                  <a:spcPct val="150000"/>
                </a:lnSpc>
              </a:pPr>
              <a:r>
                <a:rPr lang="en-ID" sz="1050">
                  <a:latin typeface="Roboto" panose="02000000000000000000" pitchFamily="2" charset="0"/>
                  <a:ea typeface="Roboto" panose="02000000000000000000" pitchFamily="2" charset="0"/>
                </a:rPr>
                <a:t>Lorem ipsum dolor sit amet, consectetur adipiscing elit. </a:t>
              </a:r>
              <a:endParaRPr lang="en-ID" sz="100" dirty="0">
                <a:latin typeface="Roboto" panose="02000000000000000000" pitchFamily="2" charset="0"/>
                <a:ea typeface="Roboto" panose="02000000000000000000" pitchFamily="2" charset="0"/>
              </a:endParaRPr>
            </a:p>
          </p:txBody>
        </p:sp>
        <p:sp>
          <p:nvSpPr>
            <p:cNvPr id="21" name="TextBox 20">
              <a:extLst>
                <a:ext uri="{FF2B5EF4-FFF2-40B4-BE49-F238E27FC236}">
                  <a16:creationId xmlns:a16="http://schemas.microsoft.com/office/drawing/2014/main" id="{55A52B51-296F-49D6-AC95-897F846AE01D}"/>
                </a:ext>
              </a:extLst>
            </p:cNvPr>
            <p:cNvSpPr txBox="1"/>
            <p:nvPr/>
          </p:nvSpPr>
          <p:spPr>
            <a:xfrm>
              <a:off x="9139968" y="2291105"/>
              <a:ext cx="689612" cy="400110"/>
            </a:xfrm>
            <a:prstGeom prst="rect">
              <a:avLst/>
            </a:prstGeom>
            <a:noFill/>
          </p:spPr>
          <p:txBody>
            <a:bodyPr wrap="none" rtlCol="0">
              <a:spAutoFit/>
            </a:bodyPr>
            <a:lstStyle/>
            <a:p>
              <a:r>
                <a:rPr lang="en-US" sz="2000" b="1">
                  <a:solidFill>
                    <a:srgbClr val="F7896A"/>
                  </a:solidFill>
                  <a:latin typeface="Roboto" panose="02000000000000000000" pitchFamily="2" charset="0"/>
                  <a:ea typeface="Roboto" panose="02000000000000000000" pitchFamily="2" charset="0"/>
                </a:rPr>
                <a:t>30,2</a:t>
              </a:r>
              <a:endParaRPr lang="en-ID" sz="2000" b="1" dirty="0">
                <a:solidFill>
                  <a:srgbClr val="F7896A"/>
                </a:solidFill>
                <a:latin typeface="Roboto" panose="02000000000000000000" pitchFamily="2" charset="0"/>
                <a:ea typeface="Roboto" panose="02000000000000000000" pitchFamily="2" charset="0"/>
              </a:endParaRPr>
            </a:p>
          </p:txBody>
        </p:sp>
        <p:sp>
          <p:nvSpPr>
            <p:cNvPr id="22" name="TextBox 21">
              <a:extLst>
                <a:ext uri="{FF2B5EF4-FFF2-40B4-BE49-F238E27FC236}">
                  <a16:creationId xmlns:a16="http://schemas.microsoft.com/office/drawing/2014/main" id="{F957A418-8CB8-43AD-8DCB-B6DD19125C0F}"/>
                </a:ext>
              </a:extLst>
            </p:cNvPr>
            <p:cNvSpPr txBox="1"/>
            <p:nvPr/>
          </p:nvSpPr>
          <p:spPr>
            <a:xfrm>
              <a:off x="9139968" y="2713981"/>
              <a:ext cx="1798384" cy="792525"/>
            </a:xfrm>
            <a:prstGeom prst="rect">
              <a:avLst/>
            </a:prstGeom>
            <a:noFill/>
          </p:spPr>
          <p:txBody>
            <a:bodyPr wrap="square" rtlCol="0">
              <a:spAutoFit/>
            </a:bodyPr>
            <a:lstStyle/>
            <a:p>
              <a:pPr>
                <a:lnSpc>
                  <a:spcPct val="150000"/>
                </a:lnSpc>
              </a:pPr>
              <a:r>
                <a:rPr lang="en-ID" sz="1050">
                  <a:latin typeface="Roboto" panose="02000000000000000000" pitchFamily="2" charset="0"/>
                  <a:ea typeface="Roboto" panose="02000000000000000000" pitchFamily="2" charset="0"/>
                </a:rPr>
                <a:t>Lorem ipsum dolor sit amet, consectetur adipiscing elit. </a:t>
              </a:r>
              <a:endParaRPr lang="en-ID" sz="100" dirty="0">
                <a:latin typeface="Roboto" panose="02000000000000000000" pitchFamily="2" charset="0"/>
                <a:ea typeface="Roboto" panose="02000000000000000000" pitchFamily="2" charset="0"/>
              </a:endParaRPr>
            </a:p>
          </p:txBody>
        </p:sp>
        <p:sp>
          <p:nvSpPr>
            <p:cNvPr id="23" name="TextBox 22">
              <a:extLst>
                <a:ext uri="{FF2B5EF4-FFF2-40B4-BE49-F238E27FC236}">
                  <a16:creationId xmlns:a16="http://schemas.microsoft.com/office/drawing/2014/main" id="{FE65443E-E463-4CAC-AD8F-64DC288D5857}"/>
                </a:ext>
              </a:extLst>
            </p:cNvPr>
            <p:cNvSpPr txBox="1"/>
            <p:nvPr/>
          </p:nvSpPr>
          <p:spPr>
            <a:xfrm>
              <a:off x="6581255" y="3563834"/>
              <a:ext cx="689612" cy="400110"/>
            </a:xfrm>
            <a:prstGeom prst="rect">
              <a:avLst/>
            </a:prstGeom>
            <a:noFill/>
          </p:spPr>
          <p:txBody>
            <a:bodyPr wrap="none" rtlCol="0">
              <a:spAutoFit/>
            </a:bodyPr>
            <a:lstStyle/>
            <a:p>
              <a:r>
                <a:rPr lang="en-US" sz="2000" b="1">
                  <a:solidFill>
                    <a:srgbClr val="5E347E"/>
                  </a:solidFill>
                  <a:latin typeface="Roboto" panose="02000000000000000000" pitchFamily="2" charset="0"/>
                  <a:ea typeface="Roboto" panose="02000000000000000000" pitchFamily="2" charset="0"/>
                </a:rPr>
                <a:t>28,8</a:t>
              </a:r>
              <a:endParaRPr lang="en-ID" sz="2000" b="1" dirty="0">
                <a:solidFill>
                  <a:srgbClr val="5E347E"/>
                </a:solidFill>
                <a:latin typeface="Roboto" panose="02000000000000000000" pitchFamily="2" charset="0"/>
                <a:ea typeface="Roboto" panose="02000000000000000000" pitchFamily="2" charset="0"/>
              </a:endParaRPr>
            </a:p>
          </p:txBody>
        </p:sp>
        <p:sp>
          <p:nvSpPr>
            <p:cNvPr id="24" name="TextBox 23">
              <a:extLst>
                <a:ext uri="{FF2B5EF4-FFF2-40B4-BE49-F238E27FC236}">
                  <a16:creationId xmlns:a16="http://schemas.microsoft.com/office/drawing/2014/main" id="{DCB15EDD-46D7-4EE4-8B0C-578B091E79B1}"/>
                </a:ext>
              </a:extLst>
            </p:cNvPr>
            <p:cNvSpPr txBox="1"/>
            <p:nvPr/>
          </p:nvSpPr>
          <p:spPr>
            <a:xfrm>
              <a:off x="6581255" y="3986710"/>
              <a:ext cx="1798384" cy="792525"/>
            </a:xfrm>
            <a:prstGeom prst="rect">
              <a:avLst/>
            </a:prstGeom>
            <a:noFill/>
          </p:spPr>
          <p:txBody>
            <a:bodyPr wrap="square" rtlCol="0">
              <a:spAutoFit/>
            </a:bodyPr>
            <a:lstStyle/>
            <a:p>
              <a:pPr>
                <a:lnSpc>
                  <a:spcPct val="150000"/>
                </a:lnSpc>
              </a:pPr>
              <a:r>
                <a:rPr lang="en-ID" sz="1050">
                  <a:latin typeface="Roboto" panose="02000000000000000000" pitchFamily="2" charset="0"/>
                  <a:ea typeface="Roboto" panose="02000000000000000000" pitchFamily="2" charset="0"/>
                </a:rPr>
                <a:t>Lorem ipsum dolor sit amet, consectetur adipiscing elit. </a:t>
              </a:r>
              <a:endParaRPr lang="en-ID" sz="100" dirty="0">
                <a:latin typeface="Roboto" panose="02000000000000000000" pitchFamily="2" charset="0"/>
                <a:ea typeface="Roboto" panose="02000000000000000000" pitchFamily="2" charset="0"/>
              </a:endParaRPr>
            </a:p>
          </p:txBody>
        </p:sp>
        <p:sp>
          <p:nvSpPr>
            <p:cNvPr id="25" name="TextBox 24">
              <a:extLst>
                <a:ext uri="{FF2B5EF4-FFF2-40B4-BE49-F238E27FC236}">
                  <a16:creationId xmlns:a16="http://schemas.microsoft.com/office/drawing/2014/main" id="{801E1700-7DCB-4A4E-8EA8-B7F2BF6B253C}"/>
                </a:ext>
              </a:extLst>
            </p:cNvPr>
            <p:cNvSpPr txBox="1"/>
            <p:nvPr/>
          </p:nvSpPr>
          <p:spPr>
            <a:xfrm>
              <a:off x="9139968" y="3563834"/>
              <a:ext cx="689612" cy="400110"/>
            </a:xfrm>
            <a:prstGeom prst="rect">
              <a:avLst/>
            </a:prstGeom>
            <a:noFill/>
          </p:spPr>
          <p:txBody>
            <a:bodyPr wrap="none" rtlCol="0">
              <a:spAutoFit/>
            </a:bodyPr>
            <a:lstStyle/>
            <a:p>
              <a:r>
                <a:rPr lang="en-US" sz="2000" b="1">
                  <a:solidFill>
                    <a:srgbClr val="F7896A"/>
                  </a:solidFill>
                  <a:latin typeface="Roboto" panose="02000000000000000000" pitchFamily="2" charset="0"/>
                  <a:ea typeface="Roboto" panose="02000000000000000000" pitchFamily="2" charset="0"/>
                </a:rPr>
                <a:t>35,5</a:t>
              </a:r>
              <a:endParaRPr lang="en-ID" sz="2000" b="1" dirty="0">
                <a:solidFill>
                  <a:srgbClr val="F7896A"/>
                </a:solidFill>
                <a:latin typeface="Roboto" panose="02000000000000000000" pitchFamily="2" charset="0"/>
                <a:ea typeface="Roboto" panose="02000000000000000000" pitchFamily="2" charset="0"/>
              </a:endParaRPr>
            </a:p>
          </p:txBody>
        </p:sp>
        <p:sp>
          <p:nvSpPr>
            <p:cNvPr id="26" name="TextBox 25">
              <a:extLst>
                <a:ext uri="{FF2B5EF4-FFF2-40B4-BE49-F238E27FC236}">
                  <a16:creationId xmlns:a16="http://schemas.microsoft.com/office/drawing/2014/main" id="{C973B145-7E67-4643-8B68-E7704F9A02CF}"/>
                </a:ext>
              </a:extLst>
            </p:cNvPr>
            <p:cNvSpPr txBox="1"/>
            <p:nvPr/>
          </p:nvSpPr>
          <p:spPr>
            <a:xfrm>
              <a:off x="9139968" y="3986710"/>
              <a:ext cx="1798384" cy="792525"/>
            </a:xfrm>
            <a:prstGeom prst="rect">
              <a:avLst/>
            </a:prstGeom>
            <a:noFill/>
          </p:spPr>
          <p:txBody>
            <a:bodyPr wrap="square" rtlCol="0">
              <a:spAutoFit/>
            </a:bodyPr>
            <a:lstStyle/>
            <a:p>
              <a:pPr>
                <a:lnSpc>
                  <a:spcPct val="150000"/>
                </a:lnSpc>
              </a:pPr>
              <a:r>
                <a:rPr lang="en-ID" sz="1050">
                  <a:latin typeface="Roboto" panose="02000000000000000000" pitchFamily="2" charset="0"/>
                  <a:ea typeface="Roboto" panose="02000000000000000000" pitchFamily="2" charset="0"/>
                </a:rPr>
                <a:t>Lorem ipsum dolor sit amet, consectetur adipiscing elit. </a:t>
              </a:r>
              <a:endParaRPr lang="en-ID" sz="100" dirty="0">
                <a:latin typeface="Roboto" panose="02000000000000000000" pitchFamily="2" charset="0"/>
                <a:ea typeface="Roboto" panose="02000000000000000000" pitchFamily="2" charset="0"/>
              </a:endParaRPr>
            </a:p>
          </p:txBody>
        </p:sp>
        <p:sp>
          <p:nvSpPr>
            <p:cNvPr id="27" name="TextBox 26">
              <a:extLst>
                <a:ext uri="{FF2B5EF4-FFF2-40B4-BE49-F238E27FC236}">
                  <a16:creationId xmlns:a16="http://schemas.microsoft.com/office/drawing/2014/main" id="{E5354326-B630-4C94-A770-46FB83CFCAA1}"/>
                </a:ext>
              </a:extLst>
            </p:cNvPr>
            <p:cNvSpPr txBox="1"/>
            <p:nvPr/>
          </p:nvSpPr>
          <p:spPr>
            <a:xfrm>
              <a:off x="6581255" y="4836563"/>
              <a:ext cx="689612" cy="400110"/>
            </a:xfrm>
            <a:prstGeom prst="rect">
              <a:avLst/>
            </a:prstGeom>
            <a:noFill/>
          </p:spPr>
          <p:txBody>
            <a:bodyPr wrap="none" rtlCol="0">
              <a:spAutoFit/>
            </a:bodyPr>
            <a:lstStyle/>
            <a:p>
              <a:r>
                <a:rPr lang="en-US" sz="2000" b="1">
                  <a:solidFill>
                    <a:srgbClr val="5E347E"/>
                  </a:solidFill>
                  <a:latin typeface="Roboto" panose="02000000000000000000" pitchFamily="2" charset="0"/>
                  <a:ea typeface="Roboto" panose="02000000000000000000" pitchFamily="2" charset="0"/>
                </a:rPr>
                <a:t>40,4</a:t>
              </a:r>
              <a:endParaRPr lang="en-ID" sz="2000" b="1" dirty="0">
                <a:solidFill>
                  <a:srgbClr val="5E347E"/>
                </a:solidFill>
                <a:latin typeface="Roboto" panose="02000000000000000000" pitchFamily="2" charset="0"/>
                <a:ea typeface="Roboto" panose="02000000000000000000" pitchFamily="2" charset="0"/>
              </a:endParaRPr>
            </a:p>
          </p:txBody>
        </p:sp>
        <p:sp>
          <p:nvSpPr>
            <p:cNvPr id="28" name="TextBox 27">
              <a:extLst>
                <a:ext uri="{FF2B5EF4-FFF2-40B4-BE49-F238E27FC236}">
                  <a16:creationId xmlns:a16="http://schemas.microsoft.com/office/drawing/2014/main" id="{4C527AB6-6CDD-4BF5-B0FB-EEE5F6FD9FE3}"/>
                </a:ext>
              </a:extLst>
            </p:cNvPr>
            <p:cNvSpPr txBox="1"/>
            <p:nvPr/>
          </p:nvSpPr>
          <p:spPr>
            <a:xfrm>
              <a:off x="6581255" y="5259439"/>
              <a:ext cx="1798384" cy="792525"/>
            </a:xfrm>
            <a:prstGeom prst="rect">
              <a:avLst/>
            </a:prstGeom>
            <a:noFill/>
          </p:spPr>
          <p:txBody>
            <a:bodyPr wrap="square" rtlCol="0">
              <a:spAutoFit/>
            </a:bodyPr>
            <a:lstStyle/>
            <a:p>
              <a:pPr>
                <a:lnSpc>
                  <a:spcPct val="150000"/>
                </a:lnSpc>
              </a:pPr>
              <a:r>
                <a:rPr lang="en-ID" sz="1050">
                  <a:latin typeface="Roboto" panose="02000000000000000000" pitchFamily="2" charset="0"/>
                  <a:ea typeface="Roboto" panose="02000000000000000000" pitchFamily="2" charset="0"/>
                </a:rPr>
                <a:t>Lorem ipsum dolor sit amet, consectetur adipiscing elit. </a:t>
              </a:r>
              <a:endParaRPr lang="en-ID" sz="100" dirty="0">
                <a:latin typeface="Roboto" panose="02000000000000000000" pitchFamily="2" charset="0"/>
                <a:ea typeface="Roboto" panose="02000000000000000000" pitchFamily="2" charset="0"/>
              </a:endParaRPr>
            </a:p>
          </p:txBody>
        </p:sp>
        <p:sp>
          <p:nvSpPr>
            <p:cNvPr id="29" name="TextBox 28">
              <a:extLst>
                <a:ext uri="{FF2B5EF4-FFF2-40B4-BE49-F238E27FC236}">
                  <a16:creationId xmlns:a16="http://schemas.microsoft.com/office/drawing/2014/main" id="{DFC3E72A-F71B-41D2-94BB-6C29B25E665D}"/>
                </a:ext>
              </a:extLst>
            </p:cNvPr>
            <p:cNvSpPr txBox="1"/>
            <p:nvPr/>
          </p:nvSpPr>
          <p:spPr>
            <a:xfrm>
              <a:off x="9139968" y="4836563"/>
              <a:ext cx="689612" cy="400110"/>
            </a:xfrm>
            <a:prstGeom prst="rect">
              <a:avLst/>
            </a:prstGeom>
            <a:noFill/>
          </p:spPr>
          <p:txBody>
            <a:bodyPr wrap="none" rtlCol="0">
              <a:spAutoFit/>
            </a:bodyPr>
            <a:lstStyle/>
            <a:p>
              <a:r>
                <a:rPr lang="en-US" sz="2000" b="1">
                  <a:solidFill>
                    <a:srgbClr val="F7896A"/>
                  </a:solidFill>
                  <a:latin typeface="Roboto" panose="02000000000000000000" pitchFamily="2" charset="0"/>
                  <a:ea typeface="Roboto" panose="02000000000000000000" pitchFamily="2" charset="0"/>
                </a:rPr>
                <a:t>45,8</a:t>
              </a:r>
              <a:endParaRPr lang="en-ID" sz="2000" b="1" dirty="0">
                <a:solidFill>
                  <a:srgbClr val="F7896A"/>
                </a:solidFill>
                <a:latin typeface="Roboto" panose="02000000000000000000" pitchFamily="2" charset="0"/>
                <a:ea typeface="Roboto" panose="02000000000000000000" pitchFamily="2" charset="0"/>
              </a:endParaRPr>
            </a:p>
          </p:txBody>
        </p:sp>
        <p:sp>
          <p:nvSpPr>
            <p:cNvPr id="30" name="TextBox 29">
              <a:extLst>
                <a:ext uri="{FF2B5EF4-FFF2-40B4-BE49-F238E27FC236}">
                  <a16:creationId xmlns:a16="http://schemas.microsoft.com/office/drawing/2014/main" id="{593A048E-A90C-4B3C-902E-BF6CE383CC64}"/>
                </a:ext>
              </a:extLst>
            </p:cNvPr>
            <p:cNvSpPr txBox="1"/>
            <p:nvPr/>
          </p:nvSpPr>
          <p:spPr>
            <a:xfrm>
              <a:off x="9139968" y="5259439"/>
              <a:ext cx="1798384" cy="792525"/>
            </a:xfrm>
            <a:prstGeom prst="rect">
              <a:avLst/>
            </a:prstGeom>
            <a:noFill/>
          </p:spPr>
          <p:txBody>
            <a:bodyPr wrap="square" rtlCol="0">
              <a:spAutoFit/>
            </a:bodyPr>
            <a:lstStyle/>
            <a:p>
              <a:pPr>
                <a:lnSpc>
                  <a:spcPct val="150000"/>
                </a:lnSpc>
              </a:pPr>
              <a:r>
                <a:rPr lang="en-ID" sz="1050">
                  <a:latin typeface="Roboto" panose="02000000000000000000" pitchFamily="2" charset="0"/>
                  <a:ea typeface="Roboto" panose="02000000000000000000" pitchFamily="2" charset="0"/>
                </a:rPr>
                <a:t>Lorem ipsum dolor sit amet, consectetur adipiscing elit. </a:t>
              </a:r>
              <a:endParaRPr lang="en-ID" sz="100" dirty="0">
                <a:latin typeface="Roboto" panose="02000000000000000000" pitchFamily="2" charset="0"/>
                <a:ea typeface="Roboto" panose="02000000000000000000" pitchFamily="2" charset="0"/>
              </a:endParaRPr>
            </a:p>
          </p:txBody>
        </p:sp>
      </p:grpSp>
    </p:spTree>
    <p:extLst>
      <p:ext uri="{BB962C8B-B14F-4D97-AF65-F5344CB8AC3E}">
        <p14:creationId xmlns:p14="http://schemas.microsoft.com/office/powerpoint/2010/main" val="13660373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D7DDA0-F01C-2D47-8A49-D200CD5584B7}"/>
              </a:ext>
            </a:extLst>
          </p:cNvPr>
          <p:cNvSpPr/>
          <p:nvPr/>
        </p:nvSpPr>
        <p:spPr>
          <a:xfrm>
            <a:off x="-149629" y="-166255"/>
            <a:ext cx="12602094" cy="7315199"/>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 name="Rectangle 5">
            <a:extLst>
              <a:ext uri="{FF2B5EF4-FFF2-40B4-BE49-F238E27FC236}">
                <a16:creationId xmlns:a16="http://schemas.microsoft.com/office/drawing/2014/main" id="{442BFC37-58BA-C047-875B-B193B1FE9B71}"/>
              </a:ext>
            </a:extLst>
          </p:cNvPr>
          <p:cNvSpPr/>
          <p:nvPr/>
        </p:nvSpPr>
        <p:spPr>
          <a:xfrm>
            <a:off x="7674965" y="1234464"/>
            <a:ext cx="3837482" cy="4311897"/>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R"/>
          </a:p>
        </p:txBody>
      </p:sp>
      <p:sp>
        <p:nvSpPr>
          <p:cNvPr id="2" name="TextBox 1">
            <a:extLst>
              <a:ext uri="{FF2B5EF4-FFF2-40B4-BE49-F238E27FC236}">
                <a16:creationId xmlns:a16="http://schemas.microsoft.com/office/drawing/2014/main" id="{48FFF2CE-64F0-A04A-B5F6-146ECB7B7E12}"/>
              </a:ext>
            </a:extLst>
          </p:cNvPr>
          <p:cNvSpPr txBox="1"/>
          <p:nvPr/>
        </p:nvSpPr>
        <p:spPr>
          <a:xfrm>
            <a:off x="833265" y="1234465"/>
            <a:ext cx="1133644" cy="523220"/>
          </a:xfrm>
          <a:prstGeom prst="rect">
            <a:avLst/>
          </a:prstGeom>
          <a:noFill/>
        </p:spPr>
        <p:txBody>
          <a:bodyPr wrap="none" rtlCol="0">
            <a:spAutoFit/>
          </a:bodyPr>
          <a:lstStyle/>
          <a:p>
            <a:r>
              <a:rPr lang="en-ID" sz="2800" dirty="0" err="1">
                <a:solidFill>
                  <a:schemeClr val="bg1"/>
                </a:solidFill>
                <a:latin typeface="Fira Sans Medium" panose="020B0603050000020004" pitchFamily="34" charset="0"/>
                <a:ea typeface="Roboto" panose="02000000000000000000" pitchFamily="2" charset="0"/>
              </a:rPr>
              <a:t>Título</a:t>
            </a:r>
            <a:endParaRPr lang="en-ID" sz="2800" dirty="0">
              <a:solidFill>
                <a:schemeClr val="bg1"/>
              </a:solidFill>
              <a:latin typeface="Fira Sans Medium" panose="020B0603050000020004" pitchFamily="34" charset="0"/>
              <a:ea typeface="Roboto" panose="02000000000000000000" pitchFamily="2" charset="0"/>
            </a:endParaRPr>
          </a:p>
        </p:txBody>
      </p:sp>
      <p:sp>
        <p:nvSpPr>
          <p:cNvPr id="3" name="TextBox 2">
            <a:extLst>
              <a:ext uri="{FF2B5EF4-FFF2-40B4-BE49-F238E27FC236}">
                <a16:creationId xmlns:a16="http://schemas.microsoft.com/office/drawing/2014/main" id="{252AFF88-FE96-A24E-BDD7-7B763E17C1E3}"/>
              </a:ext>
            </a:extLst>
          </p:cNvPr>
          <p:cNvSpPr txBox="1"/>
          <p:nvPr/>
        </p:nvSpPr>
        <p:spPr>
          <a:xfrm>
            <a:off x="833265" y="1897329"/>
            <a:ext cx="3089321" cy="3298339"/>
          </a:xfrm>
          <a:prstGeom prst="rect">
            <a:avLst/>
          </a:prstGeom>
          <a:noFill/>
        </p:spPr>
        <p:txBody>
          <a:bodyPr wrap="square" rtlCol="0">
            <a:spAutoFit/>
          </a:bodyPr>
          <a:lstStyle/>
          <a:p>
            <a:pPr>
              <a:lnSpc>
                <a:spcPct val="150000"/>
              </a:lnSpc>
            </a:pP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nec</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chemeClr val="bg1"/>
              </a:solidFill>
              <a:latin typeface="Roboto" panose="02000000000000000000" pitchFamily="2" charset="0"/>
              <a:ea typeface="Roboto" panose="02000000000000000000" pitchFamily="2" charset="0"/>
              <a:cs typeface="Ebrima" panose="02000000000000000000" pitchFamily="2" charset="0"/>
            </a:endParaRPr>
          </a:p>
          <a:p>
            <a:pPr>
              <a:lnSpc>
                <a:spcPct val="150000"/>
              </a:lnSpc>
            </a:pP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nec</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chemeClr val="bg1"/>
              </a:solidFill>
              <a:latin typeface="Roboto" panose="02000000000000000000" pitchFamily="2" charset="0"/>
              <a:ea typeface="Roboto" panose="02000000000000000000" pitchFamily="2" charset="0"/>
              <a:cs typeface="Ebrima" panose="02000000000000000000" pitchFamily="2" charset="0"/>
            </a:endParaRPr>
          </a:p>
        </p:txBody>
      </p:sp>
      <p:sp>
        <p:nvSpPr>
          <p:cNvPr id="4" name="TextBox 3">
            <a:extLst>
              <a:ext uri="{FF2B5EF4-FFF2-40B4-BE49-F238E27FC236}">
                <a16:creationId xmlns:a16="http://schemas.microsoft.com/office/drawing/2014/main" id="{140BC050-32C7-D94D-A53A-630AA008F3EB}"/>
              </a:ext>
            </a:extLst>
          </p:cNvPr>
          <p:cNvSpPr txBox="1"/>
          <p:nvPr/>
        </p:nvSpPr>
        <p:spPr>
          <a:xfrm>
            <a:off x="4438399" y="1885953"/>
            <a:ext cx="3089321" cy="3298339"/>
          </a:xfrm>
          <a:prstGeom prst="rect">
            <a:avLst/>
          </a:prstGeom>
          <a:noFill/>
        </p:spPr>
        <p:txBody>
          <a:bodyPr wrap="square" rtlCol="0">
            <a:spAutoFit/>
          </a:bodyPr>
          <a:lstStyle/>
          <a:p>
            <a:pPr>
              <a:lnSpc>
                <a:spcPct val="150000"/>
              </a:lnSpc>
            </a:pP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nec</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chemeClr val="bg1"/>
              </a:solidFill>
              <a:latin typeface="Roboto" panose="02000000000000000000" pitchFamily="2" charset="0"/>
              <a:ea typeface="Roboto" panose="02000000000000000000" pitchFamily="2" charset="0"/>
              <a:cs typeface="Ebrima" panose="02000000000000000000" pitchFamily="2" charset="0"/>
            </a:endParaRPr>
          </a:p>
          <a:p>
            <a:pPr>
              <a:lnSpc>
                <a:spcPct val="150000"/>
              </a:lnSpc>
            </a:pP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nec</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chemeClr val="bg1"/>
              </a:solidFill>
              <a:latin typeface="Roboto" panose="02000000000000000000" pitchFamily="2" charset="0"/>
              <a:ea typeface="Roboto" panose="02000000000000000000" pitchFamily="2" charset="0"/>
              <a:cs typeface="Ebrima" panose="02000000000000000000" pitchFamily="2" charset="0"/>
            </a:endParaRPr>
          </a:p>
        </p:txBody>
      </p:sp>
      <p:sp>
        <p:nvSpPr>
          <p:cNvPr id="5" name="TextBox 4">
            <a:extLst>
              <a:ext uri="{FF2B5EF4-FFF2-40B4-BE49-F238E27FC236}">
                <a16:creationId xmlns:a16="http://schemas.microsoft.com/office/drawing/2014/main" id="{3A5C6C37-B8C3-D14B-A32F-81B062D18139}"/>
              </a:ext>
            </a:extLst>
          </p:cNvPr>
          <p:cNvSpPr txBox="1"/>
          <p:nvPr/>
        </p:nvSpPr>
        <p:spPr>
          <a:xfrm>
            <a:off x="8043534" y="1885953"/>
            <a:ext cx="3089321" cy="3298339"/>
          </a:xfrm>
          <a:prstGeom prst="rect">
            <a:avLst/>
          </a:prstGeom>
          <a:noFill/>
        </p:spPr>
        <p:txBody>
          <a:bodyPr wrap="square" rtlCol="0">
            <a:spAutoFit/>
          </a:bodyPr>
          <a:lstStyle/>
          <a:p>
            <a:pPr>
              <a:lnSpc>
                <a:spcPct val="150000"/>
              </a:lnSpc>
            </a:pP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nec</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chemeClr val="bg1"/>
              </a:solidFill>
              <a:latin typeface="Roboto" panose="02000000000000000000" pitchFamily="2" charset="0"/>
              <a:ea typeface="Roboto" panose="02000000000000000000" pitchFamily="2" charset="0"/>
              <a:cs typeface="Ebrima" panose="02000000000000000000" pitchFamily="2" charset="0"/>
            </a:endParaRPr>
          </a:p>
          <a:p>
            <a:pPr>
              <a:lnSpc>
                <a:spcPct val="150000"/>
              </a:lnSpc>
            </a:pP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Lorem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dolor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consectetur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adipiscing</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elit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Morbi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porttitor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mi non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massa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dignissim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sodales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vulputate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Sed</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luctus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eget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lacus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Mauris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accumsan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ipsum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nec</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arcu</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malesuada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tristique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Nulla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pretium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neque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sit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amet</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orci</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sollicitudin</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a:t>
            </a:r>
          </a:p>
          <a:p>
            <a:pPr>
              <a:lnSpc>
                <a:spcPct val="150000"/>
              </a:lnSpc>
            </a:pPr>
            <a:endParaRPr lang="en-ID" sz="1000" dirty="0">
              <a:solidFill>
                <a:schemeClr val="bg1"/>
              </a:solidFill>
              <a:latin typeface="Roboto" panose="02000000000000000000" pitchFamily="2" charset="0"/>
              <a:ea typeface="Roboto" panose="02000000000000000000" pitchFamily="2" charset="0"/>
              <a:cs typeface="Ebrima" panose="02000000000000000000" pitchFamily="2" charset="0"/>
            </a:endParaRPr>
          </a:p>
        </p:txBody>
      </p:sp>
      <p:pic>
        <p:nvPicPr>
          <p:cNvPr id="7" name="Picture 6">
            <a:extLst>
              <a:ext uri="{FF2B5EF4-FFF2-40B4-BE49-F238E27FC236}">
                <a16:creationId xmlns:a16="http://schemas.microsoft.com/office/drawing/2014/main" id="{FFFDC500-4735-7C4A-B292-41B47C9BCC8E}"/>
              </a:ext>
            </a:extLst>
          </p:cNvPr>
          <p:cNvPicPr>
            <a:picLocks noChangeAspect="1"/>
          </p:cNvPicPr>
          <p:nvPr/>
        </p:nvPicPr>
        <p:blipFill>
          <a:blip r:embed="rId2"/>
          <a:stretch>
            <a:fillRect/>
          </a:stretch>
        </p:blipFill>
        <p:spPr>
          <a:xfrm rot="15028528">
            <a:off x="-884902" y="5428669"/>
            <a:ext cx="2404708" cy="2417776"/>
          </a:xfrm>
          <a:prstGeom prst="rect">
            <a:avLst/>
          </a:prstGeom>
        </p:spPr>
      </p:pic>
    </p:spTree>
    <p:extLst>
      <p:ext uri="{BB962C8B-B14F-4D97-AF65-F5344CB8AC3E}">
        <p14:creationId xmlns:p14="http://schemas.microsoft.com/office/powerpoint/2010/main" val="18816709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EE44460-9DC4-44F0-AF51-4DBDFF9F8194}"/>
              </a:ext>
            </a:extLst>
          </p:cNvPr>
          <p:cNvSpPr>
            <a:spLocks noGrp="1"/>
          </p:cNvSpPr>
          <p:nvPr>
            <p:ph type="pic" sz="quarter" idx="10"/>
          </p:nvPr>
        </p:nvSpPr>
        <p:spPr/>
      </p:sp>
      <p:sp>
        <p:nvSpPr>
          <p:cNvPr id="4" name="Rectangle 3">
            <a:extLst>
              <a:ext uri="{FF2B5EF4-FFF2-40B4-BE49-F238E27FC236}">
                <a16:creationId xmlns:a16="http://schemas.microsoft.com/office/drawing/2014/main" id="{2C8CAAB3-92CC-4D9F-A652-09EE83CD7423}"/>
              </a:ext>
            </a:extLst>
          </p:cNvPr>
          <p:cNvSpPr/>
          <p:nvPr/>
        </p:nvSpPr>
        <p:spPr>
          <a:xfrm>
            <a:off x="1155700" y="2019300"/>
            <a:ext cx="7721600" cy="4038600"/>
          </a:xfrm>
          <a:prstGeom prst="rect">
            <a:avLst/>
          </a:prstGeom>
          <a:solidFill>
            <a:srgbClr val="5E347E"/>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 name="TextBox 4">
            <a:extLst>
              <a:ext uri="{FF2B5EF4-FFF2-40B4-BE49-F238E27FC236}">
                <a16:creationId xmlns:a16="http://schemas.microsoft.com/office/drawing/2014/main" id="{AA0336A6-B09B-4714-947F-B3BF98515B68}"/>
              </a:ext>
            </a:extLst>
          </p:cNvPr>
          <p:cNvSpPr txBox="1"/>
          <p:nvPr/>
        </p:nvSpPr>
        <p:spPr>
          <a:xfrm>
            <a:off x="2403949" y="3242684"/>
            <a:ext cx="3044423" cy="1446550"/>
          </a:xfrm>
          <a:prstGeom prst="rect">
            <a:avLst/>
          </a:prstGeom>
          <a:noFill/>
        </p:spPr>
        <p:txBody>
          <a:bodyPr wrap="none" rtlCol="0">
            <a:spAutoFit/>
          </a:bodyPr>
          <a:lstStyle/>
          <a:p>
            <a:r>
              <a:rPr lang="en-ID" sz="4400" dirty="0">
                <a:solidFill>
                  <a:schemeClr val="bg1"/>
                </a:solidFill>
                <a:latin typeface="Fira Sans Medium" panose="020B0603050000020004" pitchFamily="34" charset="0"/>
                <a:ea typeface="Roboto" panose="02000000000000000000" pitchFamily="2" charset="0"/>
              </a:rPr>
              <a:t>2. </a:t>
            </a:r>
            <a:r>
              <a:rPr lang="en-ID" sz="4400" dirty="0" err="1">
                <a:solidFill>
                  <a:schemeClr val="bg1"/>
                </a:solidFill>
                <a:latin typeface="Fira Sans Medium" panose="020B0603050000020004" pitchFamily="34" charset="0"/>
                <a:ea typeface="Roboto" panose="02000000000000000000" pitchFamily="2" charset="0"/>
              </a:rPr>
              <a:t>Etapas</a:t>
            </a:r>
            <a:r>
              <a:rPr lang="en-ID" sz="4400" dirty="0">
                <a:solidFill>
                  <a:schemeClr val="bg1"/>
                </a:solidFill>
                <a:latin typeface="Fira Sans Medium" panose="020B0603050000020004" pitchFamily="34" charset="0"/>
                <a:ea typeface="Roboto" panose="02000000000000000000" pitchFamily="2" charset="0"/>
              </a:rPr>
              <a:t> </a:t>
            </a:r>
          </a:p>
          <a:p>
            <a:r>
              <a:rPr lang="en-ID" sz="4400" dirty="0" err="1">
                <a:solidFill>
                  <a:schemeClr val="bg1"/>
                </a:solidFill>
                <a:latin typeface="Fira Sans Medium" panose="020B0603050000020004" pitchFamily="34" charset="0"/>
                <a:ea typeface="Roboto" panose="02000000000000000000" pitchFamily="2" charset="0"/>
              </a:rPr>
              <a:t>Executivas</a:t>
            </a:r>
            <a:r>
              <a:rPr lang="en-ID" sz="4400" dirty="0">
                <a:solidFill>
                  <a:schemeClr val="bg1"/>
                </a:solidFill>
                <a:latin typeface="Fira Sans Medium" panose="020B0603050000020004" pitchFamily="34" charset="0"/>
                <a:ea typeface="Roboto" panose="02000000000000000000" pitchFamily="2" charset="0"/>
              </a:rPr>
              <a:t> </a:t>
            </a:r>
          </a:p>
        </p:txBody>
      </p:sp>
      <p:sp>
        <p:nvSpPr>
          <p:cNvPr id="8" name="Rectangle 7">
            <a:extLst>
              <a:ext uri="{FF2B5EF4-FFF2-40B4-BE49-F238E27FC236}">
                <a16:creationId xmlns:a16="http://schemas.microsoft.com/office/drawing/2014/main" id="{A70E8744-B31C-4532-82DD-99793E7719E3}"/>
              </a:ext>
            </a:extLst>
          </p:cNvPr>
          <p:cNvSpPr/>
          <p:nvPr/>
        </p:nvSpPr>
        <p:spPr>
          <a:xfrm>
            <a:off x="1155700" y="2019300"/>
            <a:ext cx="558800" cy="596900"/>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rgbClr val="F7896A"/>
              </a:solidFill>
            </a:endParaRPr>
          </a:p>
        </p:txBody>
      </p:sp>
      <p:pic>
        <p:nvPicPr>
          <p:cNvPr id="11" name="Picture 10">
            <a:extLst>
              <a:ext uri="{FF2B5EF4-FFF2-40B4-BE49-F238E27FC236}">
                <a16:creationId xmlns:a16="http://schemas.microsoft.com/office/drawing/2014/main" id="{71BA1934-8B7C-A04A-8A02-9D36285684E0}"/>
              </a:ext>
            </a:extLst>
          </p:cNvPr>
          <p:cNvPicPr>
            <a:picLocks noChangeAspect="1"/>
          </p:cNvPicPr>
          <p:nvPr/>
        </p:nvPicPr>
        <p:blipFill>
          <a:blip r:embed="rId2"/>
          <a:stretch>
            <a:fillRect/>
          </a:stretch>
        </p:blipFill>
        <p:spPr>
          <a:xfrm rot="13476767">
            <a:off x="-709133" y="5658464"/>
            <a:ext cx="1779795" cy="1789468"/>
          </a:xfrm>
          <a:prstGeom prst="rect">
            <a:avLst/>
          </a:prstGeom>
        </p:spPr>
      </p:pic>
      <p:pic>
        <p:nvPicPr>
          <p:cNvPr id="15" name="Picture Placeholder 14">
            <a:extLst>
              <a:ext uri="{FF2B5EF4-FFF2-40B4-BE49-F238E27FC236}">
                <a16:creationId xmlns:a16="http://schemas.microsoft.com/office/drawing/2014/main" id="{80DFB458-98A5-F948-B2C2-8C262362F694}"/>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l="1013" r="10191"/>
          <a:stretch/>
        </p:blipFill>
        <p:spPr>
          <a:xfrm>
            <a:off x="7167423" y="398885"/>
            <a:ext cx="5024577" cy="6487518"/>
          </a:xfrm>
          <a:noFill/>
        </p:spPr>
      </p:pic>
      <p:sp>
        <p:nvSpPr>
          <p:cNvPr id="9" name="Oval 8">
            <a:extLst>
              <a:ext uri="{FF2B5EF4-FFF2-40B4-BE49-F238E27FC236}">
                <a16:creationId xmlns:a16="http://schemas.microsoft.com/office/drawing/2014/main" id="{FADF1E9B-FE99-42F2-AAC8-82F5D78ECC7B}"/>
              </a:ext>
            </a:extLst>
          </p:cNvPr>
          <p:cNvSpPr/>
          <p:nvPr/>
        </p:nvSpPr>
        <p:spPr>
          <a:xfrm>
            <a:off x="6416676" y="1765667"/>
            <a:ext cx="507266" cy="507266"/>
          </a:xfrm>
          <a:prstGeom prst="ellipse">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Tree>
    <p:extLst>
      <p:ext uri="{BB962C8B-B14F-4D97-AF65-F5344CB8AC3E}">
        <p14:creationId xmlns:p14="http://schemas.microsoft.com/office/powerpoint/2010/main" val="171878926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55741C2-7FE7-E641-866E-A8E2C6BB3CE6}"/>
              </a:ext>
            </a:extLst>
          </p:cNvPr>
          <p:cNvSpPr/>
          <p:nvPr/>
        </p:nvSpPr>
        <p:spPr>
          <a:xfrm>
            <a:off x="-149629" y="-166255"/>
            <a:ext cx="12602094" cy="7315199"/>
          </a:xfrm>
          <a:prstGeom prst="rect">
            <a:avLst/>
          </a:prstGeom>
          <a:solidFill>
            <a:srgbClr val="5E34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2420099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5E347E"/>
        </a:solidFill>
        <a:effectLst/>
      </p:bgPr>
    </p:bg>
    <p:spTree>
      <p:nvGrpSpPr>
        <p:cNvPr id="1" name=""/>
        <p:cNvGrpSpPr/>
        <p:nvPr/>
      </p:nvGrpSpPr>
      <p:grpSpPr>
        <a:xfrm>
          <a:off x="0" y="0"/>
          <a:ext cx="0" cy="0"/>
          <a:chOff x="0" y="0"/>
          <a:chExt cx="0" cy="0"/>
        </a:xfrm>
      </p:grpSpPr>
      <p:sp>
        <p:nvSpPr>
          <p:cNvPr id="12" name="Picture Placeholder 9">
            <a:extLst>
              <a:ext uri="{FF2B5EF4-FFF2-40B4-BE49-F238E27FC236}">
                <a16:creationId xmlns:a16="http://schemas.microsoft.com/office/drawing/2014/main" id="{ED175001-248C-514A-9F1A-204666FECF1A}"/>
              </a:ext>
            </a:extLst>
          </p:cNvPr>
          <p:cNvSpPr txBox="1">
            <a:spLocks/>
          </p:cNvSpPr>
          <p:nvPr/>
        </p:nvSpPr>
        <p:spPr>
          <a:xfrm>
            <a:off x="6631016" y="1938339"/>
            <a:ext cx="4896120" cy="4154488"/>
          </a:xfrm>
          <a:prstGeom prst="rect">
            <a:avLst/>
          </a:prstGeom>
          <a:pattFill prst="pct5">
            <a:fgClr>
              <a:srgbClr val="F7896A"/>
            </a:fgClr>
            <a:bgClr>
              <a:srgbClr val="5E347E"/>
            </a:bgClr>
          </a:pattFill>
        </p:spPr>
      </p:sp>
      <p:sp>
        <p:nvSpPr>
          <p:cNvPr id="6" name="Rectangle 5">
            <a:extLst>
              <a:ext uri="{FF2B5EF4-FFF2-40B4-BE49-F238E27FC236}">
                <a16:creationId xmlns:a16="http://schemas.microsoft.com/office/drawing/2014/main" id="{442BFC37-58BA-C047-875B-B193B1FE9B71}"/>
              </a:ext>
            </a:extLst>
          </p:cNvPr>
          <p:cNvSpPr/>
          <p:nvPr/>
        </p:nvSpPr>
        <p:spPr>
          <a:xfrm>
            <a:off x="5935360" y="1052513"/>
            <a:ext cx="3911600" cy="4154487"/>
          </a:xfrm>
          <a:prstGeom prst="rect">
            <a:avLst/>
          </a:prstGeom>
          <a:solidFill>
            <a:srgbClr val="F7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R"/>
          </a:p>
        </p:txBody>
      </p:sp>
      <p:sp>
        <p:nvSpPr>
          <p:cNvPr id="2" name="TextBox 1">
            <a:extLst>
              <a:ext uri="{FF2B5EF4-FFF2-40B4-BE49-F238E27FC236}">
                <a16:creationId xmlns:a16="http://schemas.microsoft.com/office/drawing/2014/main" id="{48FFF2CE-64F0-A04A-B5F6-146ECB7B7E12}"/>
              </a:ext>
            </a:extLst>
          </p:cNvPr>
          <p:cNvSpPr txBox="1"/>
          <p:nvPr/>
        </p:nvSpPr>
        <p:spPr>
          <a:xfrm>
            <a:off x="845965" y="1022452"/>
            <a:ext cx="2600392" cy="646331"/>
          </a:xfrm>
          <a:prstGeom prst="rect">
            <a:avLst/>
          </a:prstGeom>
          <a:noFill/>
        </p:spPr>
        <p:txBody>
          <a:bodyPr wrap="none" rtlCol="0">
            <a:spAutoFit/>
          </a:bodyPr>
          <a:lstStyle/>
          <a:p>
            <a:r>
              <a:rPr lang="en-ID" dirty="0">
                <a:solidFill>
                  <a:srgbClr val="F7896A"/>
                </a:solidFill>
                <a:latin typeface="Fira Sans Medium" panose="020B0603050000020004" pitchFamily="34" charset="0"/>
                <a:ea typeface="Roboto" panose="02000000000000000000" pitchFamily="2" charset="0"/>
              </a:rPr>
              <a:t>2.1 </a:t>
            </a:r>
            <a:r>
              <a:rPr lang="en-ID" dirty="0" err="1">
                <a:solidFill>
                  <a:srgbClr val="F7896A"/>
                </a:solidFill>
                <a:latin typeface="Fira Sans Medium" panose="020B0603050000020004" pitchFamily="34" charset="0"/>
                <a:ea typeface="Roboto" panose="02000000000000000000" pitchFamily="2" charset="0"/>
              </a:rPr>
              <a:t>Eixo</a:t>
            </a:r>
            <a:r>
              <a:rPr lang="en-ID" dirty="0">
                <a:solidFill>
                  <a:srgbClr val="F7896A"/>
                </a:solidFill>
                <a:latin typeface="Fira Sans Medium" panose="020B0603050000020004" pitchFamily="34" charset="0"/>
                <a:ea typeface="Roboto" panose="02000000000000000000" pitchFamily="2" charset="0"/>
              </a:rPr>
              <a:t> 1 – </a:t>
            </a:r>
            <a:r>
              <a:rPr lang="en-ID" dirty="0" err="1">
                <a:solidFill>
                  <a:srgbClr val="F7896A"/>
                </a:solidFill>
                <a:latin typeface="Fira Sans Medium" panose="020B0603050000020004" pitchFamily="34" charset="0"/>
                <a:ea typeface="Roboto" panose="02000000000000000000" pitchFamily="2" charset="0"/>
              </a:rPr>
              <a:t>Articulação</a:t>
            </a:r>
            <a:r>
              <a:rPr lang="en-ID" dirty="0">
                <a:solidFill>
                  <a:srgbClr val="F7896A"/>
                </a:solidFill>
                <a:latin typeface="Fira Sans Medium" panose="020B0603050000020004" pitchFamily="34" charset="0"/>
                <a:ea typeface="Roboto" panose="02000000000000000000" pitchFamily="2" charset="0"/>
              </a:rPr>
              <a:t> </a:t>
            </a:r>
          </a:p>
          <a:p>
            <a:r>
              <a:rPr lang="en-ID" dirty="0" err="1">
                <a:solidFill>
                  <a:srgbClr val="F7896A"/>
                </a:solidFill>
                <a:latin typeface="Fira Sans Medium" panose="020B0603050000020004" pitchFamily="34" charset="0"/>
                <a:ea typeface="Roboto" panose="02000000000000000000" pitchFamily="2" charset="0"/>
              </a:rPr>
              <a:t>Institucional</a:t>
            </a:r>
            <a:endParaRPr lang="en-ID" dirty="0">
              <a:solidFill>
                <a:srgbClr val="F7896A"/>
              </a:solidFill>
              <a:latin typeface="Fira Sans Medium" panose="020B0603050000020004" pitchFamily="34" charset="0"/>
              <a:ea typeface="Roboto" panose="02000000000000000000" pitchFamily="2" charset="0"/>
            </a:endParaRPr>
          </a:p>
        </p:txBody>
      </p:sp>
      <p:sp>
        <p:nvSpPr>
          <p:cNvPr id="3" name="TextBox 2">
            <a:extLst>
              <a:ext uri="{FF2B5EF4-FFF2-40B4-BE49-F238E27FC236}">
                <a16:creationId xmlns:a16="http://schemas.microsoft.com/office/drawing/2014/main" id="{252AFF88-FE96-A24E-BDD7-7B763E17C1E3}"/>
              </a:ext>
            </a:extLst>
          </p:cNvPr>
          <p:cNvSpPr txBox="1"/>
          <p:nvPr/>
        </p:nvSpPr>
        <p:spPr>
          <a:xfrm>
            <a:off x="833265" y="1668783"/>
            <a:ext cx="3294235" cy="2144177"/>
          </a:xfrm>
          <a:prstGeom prst="rect">
            <a:avLst/>
          </a:prstGeom>
          <a:noFill/>
        </p:spPr>
        <p:txBody>
          <a:bodyPr wrap="square" rtlCol="0">
            <a:spAutoFit/>
          </a:bodyPr>
          <a:lstStyle/>
          <a:p>
            <a:pPr>
              <a:lnSpc>
                <a:spcPct val="150000"/>
              </a:lnSpc>
            </a:pP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Essa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etapa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Articulação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Institucional</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foi</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inicialmente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presencial</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depois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aconteceu</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on-line e visa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aperfeiçoar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manter</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sua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eficácia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no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desenvolvimento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de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suas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atividades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propostas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dentro do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projeto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nos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municípios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de Barra Longa, Mariana, Ponte Nova, Santa Cruz do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Escalvado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e Rio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Doce</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Fizemos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apresentação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do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projeto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e dos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participantes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envolvidos</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uma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exceção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pois logo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em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seguida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o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trabalho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continuaria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porém</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à</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distância</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a:t>
            </a:r>
          </a:p>
        </p:txBody>
      </p:sp>
      <p:pic>
        <p:nvPicPr>
          <p:cNvPr id="7" name="Picture 6">
            <a:extLst>
              <a:ext uri="{FF2B5EF4-FFF2-40B4-BE49-F238E27FC236}">
                <a16:creationId xmlns:a16="http://schemas.microsoft.com/office/drawing/2014/main" id="{FFFDC500-4735-7C4A-B292-41B47C9BCC8E}"/>
              </a:ext>
            </a:extLst>
          </p:cNvPr>
          <p:cNvPicPr>
            <a:picLocks noChangeAspect="1"/>
          </p:cNvPicPr>
          <p:nvPr/>
        </p:nvPicPr>
        <p:blipFill>
          <a:blip r:embed="rId2"/>
          <a:stretch>
            <a:fillRect/>
          </a:stretch>
        </p:blipFill>
        <p:spPr>
          <a:xfrm rot="15028528">
            <a:off x="-884902" y="5428669"/>
            <a:ext cx="2404708" cy="2417776"/>
          </a:xfrm>
          <a:prstGeom prst="rect">
            <a:avLst/>
          </a:prstGeom>
        </p:spPr>
      </p:pic>
      <p:pic>
        <p:nvPicPr>
          <p:cNvPr id="8" name="Imagem 1">
            <a:extLst>
              <a:ext uri="{FF2B5EF4-FFF2-40B4-BE49-F238E27FC236}">
                <a16:creationId xmlns:a16="http://schemas.microsoft.com/office/drawing/2014/main" id="{F868B65A-3515-0040-A4FF-52E169919B1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693511" y="1782595"/>
            <a:ext cx="3143716" cy="2350097"/>
          </a:xfrm>
          <a:prstGeom prst="rect">
            <a:avLst/>
          </a:prstGeom>
          <a:noFill/>
          <a:ln>
            <a:noFill/>
          </a:ln>
        </p:spPr>
      </p:pic>
      <p:sp>
        <p:nvSpPr>
          <p:cNvPr id="9" name="TextBox 8">
            <a:extLst>
              <a:ext uri="{FF2B5EF4-FFF2-40B4-BE49-F238E27FC236}">
                <a16:creationId xmlns:a16="http://schemas.microsoft.com/office/drawing/2014/main" id="{373C49B4-2777-1048-AB1E-C508EA66A638}"/>
              </a:ext>
            </a:extLst>
          </p:cNvPr>
          <p:cNvSpPr txBox="1"/>
          <p:nvPr/>
        </p:nvSpPr>
        <p:spPr>
          <a:xfrm>
            <a:off x="4639578" y="4132691"/>
            <a:ext cx="3197649" cy="548131"/>
          </a:xfrm>
          <a:prstGeom prst="rect">
            <a:avLst/>
          </a:prstGeom>
          <a:noFill/>
        </p:spPr>
        <p:txBody>
          <a:bodyPr wrap="square" rtlCol="0">
            <a:spAutoFit/>
          </a:bodyPr>
          <a:lstStyle/>
          <a:p>
            <a:pPr>
              <a:lnSpc>
                <a:spcPct val="150000"/>
              </a:lnSpc>
            </a:pP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Reunião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Institucional</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presencial</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 </a:t>
            </a:r>
          </a:p>
          <a:p>
            <a:pPr>
              <a:lnSpc>
                <a:spcPct val="150000"/>
              </a:lnSpc>
            </a:pP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Mariana |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março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/2020</a:t>
            </a:r>
          </a:p>
        </p:txBody>
      </p:sp>
      <p:pic>
        <p:nvPicPr>
          <p:cNvPr id="10" name="Imagem 2">
            <a:extLst>
              <a:ext uri="{FF2B5EF4-FFF2-40B4-BE49-F238E27FC236}">
                <a16:creationId xmlns:a16="http://schemas.microsoft.com/office/drawing/2014/main" id="{29DF3CC2-0A83-6F4B-928A-233FA2360C8B}"/>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962797" y="1795783"/>
            <a:ext cx="2909817" cy="2336908"/>
          </a:xfrm>
          <a:prstGeom prst="rect">
            <a:avLst/>
          </a:prstGeom>
          <a:noFill/>
          <a:ln>
            <a:noFill/>
          </a:ln>
        </p:spPr>
      </p:pic>
      <p:sp>
        <p:nvSpPr>
          <p:cNvPr id="11" name="TextBox 10">
            <a:extLst>
              <a:ext uri="{FF2B5EF4-FFF2-40B4-BE49-F238E27FC236}">
                <a16:creationId xmlns:a16="http://schemas.microsoft.com/office/drawing/2014/main" id="{B377B5E1-DF68-CE46-99D2-F756DCF07188}"/>
              </a:ext>
            </a:extLst>
          </p:cNvPr>
          <p:cNvSpPr txBox="1"/>
          <p:nvPr/>
        </p:nvSpPr>
        <p:spPr>
          <a:xfrm>
            <a:off x="7954278" y="4132691"/>
            <a:ext cx="3197649" cy="297517"/>
          </a:xfrm>
          <a:prstGeom prst="rect">
            <a:avLst/>
          </a:prstGeom>
          <a:noFill/>
        </p:spPr>
        <p:txBody>
          <a:bodyPr wrap="square" rtlCol="0">
            <a:spAutoFit/>
          </a:bodyPr>
          <a:lstStyle/>
          <a:p>
            <a:pPr>
              <a:lnSpc>
                <a:spcPct val="150000"/>
              </a:lnSpc>
            </a:pP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Reunião</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chemeClr val="bg1"/>
                </a:solidFill>
                <a:latin typeface="Roboto" panose="02000000000000000000" pitchFamily="2" charset="0"/>
                <a:ea typeface="Roboto" panose="02000000000000000000" pitchFamily="2" charset="0"/>
                <a:cs typeface="Ebrima" panose="02000000000000000000" pitchFamily="2" charset="0"/>
              </a:rPr>
              <a:t>Institucional</a:t>
            </a:r>
            <a:r>
              <a:rPr lang="en-ID" sz="1000" dirty="0">
                <a:solidFill>
                  <a:schemeClr val="bg1"/>
                </a:solidFill>
                <a:latin typeface="Roboto" panose="02000000000000000000" pitchFamily="2" charset="0"/>
                <a:ea typeface="Roboto" panose="02000000000000000000" pitchFamily="2" charset="0"/>
                <a:cs typeface="Ebrima" panose="02000000000000000000" pitchFamily="2" charset="0"/>
              </a:rPr>
              <a:t> – on-line | Mariana</a:t>
            </a:r>
          </a:p>
        </p:txBody>
      </p:sp>
    </p:spTree>
    <p:extLst>
      <p:ext uri="{BB962C8B-B14F-4D97-AF65-F5344CB8AC3E}">
        <p14:creationId xmlns:p14="http://schemas.microsoft.com/office/powerpoint/2010/main" val="7238880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52AFF88-FE96-A24E-BDD7-7B763E17C1E3}"/>
              </a:ext>
            </a:extLst>
          </p:cNvPr>
          <p:cNvSpPr txBox="1"/>
          <p:nvPr/>
        </p:nvSpPr>
        <p:spPr>
          <a:xfrm>
            <a:off x="464965" y="2111643"/>
            <a:ext cx="3089321" cy="1913344"/>
          </a:xfrm>
          <a:prstGeom prst="rect">
            <a:avLst/>
          </a:prstGeom>
          <a:noFill/>
        </p:spPr>
        <p:txBody>
          <a:bodyPr wrap="square" rtlCol="0">
            <a:spAutoFit/>
          </a:bodyPr>
          <a:lstStyle/>
          <a:p>
            <a:pPr>
              <a:lnSpc>
                <a:spcPct val="150000"/>
              </a:lnSpc>
            </a:pP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A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etapa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de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Mapeamento</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Diagnóstico</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e Marco Zero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foi</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possível</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com a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integração</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dos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jovens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que,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Oficina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de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Percepção</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contribuíram</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enviando</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material que se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transformou</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em</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vídeos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e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foram</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publicados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nas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redes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sociais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disponíveis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proposta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de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encantamento</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dos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jovens</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no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cumprimento</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do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objetivo</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foi</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comtemplada</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com a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sensibilização</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e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envolvimento</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1000" dirty="0" err="1">
                <a:solidFill>
                  <a:srgbClr val="5E347E"/>
                </a:solidFill>
                <a:latin typeface="Roboto" panose="02000000000000000000" pitchFamily="2" charset="0"/>
                <a:ea typeface="Roboto" panose="02000000000000000000" pitchFamily="2" charset="0"/>
                <a:cs typeface="Ebrima" panose="02000000000000000000" pitchFamily="2" charset="0"/>
              </a:rPr>
              <a:t>juvenil</a:t>
            </a:r>
            <a:r>
              <a:rPr lang="en-ID" sz="1000" dirty="0">
                <a:solidFill>
                  <a:srgbClr val="5E347E"/>
                </a:solidFill>
                <a:latin typeface="Roboto" panose="02000000000000000000" pitchFamily="2" charset="0"/>
                <a:ea typeface="Roboto" panose="02000000000000000000" pitchFamily="2" charset="0"/>
                <a:cs typeface="Ebrima" panose="02000000000000000000" pitchFamily="2" charset="0"/>
              </a:rPr>
              <a:t>.</a:t>
            </a:r>
          </a:p>
        </p:txBody>
      </p:sp>
      <p:sp>
        <p:nvSpPr>
          <p:cNvPr id="8" name="TextBox 7">
            <a:extLst>
              <a:ext uri="{FF2B5EF4-FFF2-40B4-BE49-F238E27FC236}">
                <a16:creationId xmlns:a16="http://schemas.microsoft.com/office/drawing/2014/main" id="{35392751-CA2B-3A46-8EF1-F0DAEE36AF7C}"/>
              </a:ext>
            </a:extLst>
          </p:cNvPr>
          <p:cNvSpPr txBox="1"/>
          <p:nvPr/>
        </p:nvSpPr>
        <p:spPr>
          <a:xfrm>
            <a:off x="464965" y="1101726"/>
            <a:ext cx="3484735" cy="646331"/>
          </a:xfrm>
          <a:prstGeom prst="rect">
            <a:avLst/>
          </a:prstGeom>
          <a:noFill/>
        </p:spPr>
        <p:txBody>
          <a:bodyPr wrap="square" rtlCol="0">
            <a:spAutoFit/>
          </a:bodyPr>
          <a:lstStyle/>
          <a:p>
            <a:r>
              <a:rPr lang="en-ID" dirty="0">
                <a:solidFill>
                  <a:srgbClr val="5E347E"/>
                </a:solidFill>
                <a:latin typeface="Fira Sans Medium" panose="020B0603050000020004" pitchFamily="34" charset="0"/>
                <a:ea typeface="Roboto" panose="02000000000000000000" pitchFamily="2" charset="0"/>
              </a:rPr>
              <a:t>2.2 </a:t>
            </a:r>
            <a:r>
              <a:rPr lang="en-ID" dirty="0" err="1">
                <a:solidFill>
                  <a:srgbClr val="5E347E"/>
                </a:solidFill>
                <a:latin typeface="Fira Sans Medium" panose="020B0603050000020004" pitchFamily="34" charset="0"/>
                <a:ea typeface="Roboto" panose="02000000000000000000" pitchFamily="2" charset="0"/>
              </a:rPr>
              <a:t>Eixo</a:t>
            </a:r>
            <a:r>
              <a:rPr lang="en-ID" dirty="0">
                <a:solidFill>
                  <a:srgbClr val="5E347E"/>
                </a:solidFill>
                <a:latin typeface="Fira Sans Medium" panose="020B0603050000020004" pitchFamily="34" charset="0"/>
                <a:ea typeface="Roboto" panose="02000000000000000000" pitchFamily="2" charset="0"/>
              </a:rPr>
              <a:t> 2 - </a:t>
            </a:r>
            <a:r>
              <a:rPr lang="en-ID" dirty="0" err="1">
                <a:solidFill>
                  <a:srgbClr val="5E347E"/>
                </a:solidFill>
                <a:latin typeface="Fira Sans Medium" panose="020B0603050000020004" pitchFamily="34" charset="0"/>
                <a:ea typeface="Roboto" panose="02000000000000000000" pitchFamily="2" charset="0"/>
              </a:rPr>
              <a:t>Mapeamento</a:t>
            </a:r>
            <a:r>
              <a:rPr lang="en-ID" dirty="0">
                <a:solidFill>
                  <a:srgbClr val="5E347E"/>
                </a:solidFill>
                <a:latin typeface="Fira Sans Medium" panose="020B0603050000020004" pitchFamily="34" charset="0"/>
                <a:ea typeface="Roboto" panose="02000000000000000000" pitchFamily="2" charset="0"/>
              </a:rPr>
              <a:t>, </a:t>
            </a:r>
            <a:r>
              <a:rPr lang="en-ID" dirty="0" err="1">
                <a:solidFill>
                  <a:srgbClr val="5E347E"/>
                </a:solidFill>
                <a:latin typeface="Fira Sans Medium" panose="020B0603050000020004" pitchFamily="34" charset="0"/>
                <a:ea typeface="Roboto" panose="02000000000000000000" pitchFamily="2" charset="0"/>
              </a:rPr>
              <a:t>Diagnóstico</a:t>
            </a:r>
            <a:r>
              <a:rPr lang="en-ID" dirty="0">
                <a:solidFill>
                  <a:srgbClr val="5E347E"/>
                </a:solidFill>
                <a:latin typeface="Fira Sans Medium" panose="020B0603050000020004" pitchFamily="34" charset="0"/>
                <a:ea typeface="Roboto" panose="02000000000000000000" pitchFamily="2" charset="0"/>
              </a:rPr>
              <a:t> e Marco Zero</a:t>
            </a:r>
          </a:p>
        </p:txBody>
      </p:sp>
      <p:pic>
        <p:nvPicPr>
          <p:cNvPr id="19" name="Picture 18">
            <a:extLst>
              <a:ext uri="{FF2B5EF4-FFF2-40B4-BE49-F238E27FC236}">
                <a16:creationId xmlns:a16="http://schemas.microsoft.com/office/drawing/2014/main" id="{9F97FC1F-B947-5740-9B36-93DD1478F3F2}"/>
              </a:ext>
            </a:extLst>
          </p:cNvPr>
          <p:cNvPicPr>
            <a:picLocks noChangeAspect="1"/>
          </p:cNvPicPr>
          <p:nvPr/>
        </p:nvPicPr>
        <p:blipFill>
          <a:blip r:embed="rId2"/>
          <a:stretch>
            <a:fillRect/>
          </a:stretch>
        </p:blipFill>
        <p:spPr>
          <a:xfrm rot="20258818">
            <a:off x="-911550" y="-916503"/>
            <a:ext cx="1823101" cy="1833008"/>
          </a:xfrm>
          <a:prstGeom prst="rect">
            <a:avLst/>
          </a:prstGeom>
        </p:spPr>
      </p:pic>
      <p:grpSp>
        <p:nvGrpSpPr>
          <p:cNvPr id="35" name="Group 34">
            <a:extLst>
              <a:ext uri="{FF2B5EF4-FFF2-40B4-BE49-F238E27FC236}">
                <a16:creationId xmlns:a16="http://schemas.microsoft.com/office/drawing/2014/main" id="{6D0B95AB-4277-6B47-8430-FA11B8D65309}"/>
              </a:ext>
            </a:extLst>
          </p:cNvPr>
          <p:cNvGrpSpPr/>
          <p:nvPr/>
        </p:nvGrpSpPr>
        <p:grpSpPr>
          <a:xfrm>
            <a:off x="-766141" y="4519012"/>
            <a:ext cx="3915509" cy="1321958"/>
            <a:chOff x="-1807309" y="5409597"/>
            <a:chExt cx="5406717" cy="1825421"/>
          </a:xfrm>
        </p:grpSpPr>
        <p:grpSp>
          <p:nvGrpSpPr>
            <p:cNvPr id="23" name="Group 22">
              <a:extLst>
                <a:ext uri="{FF2B5EF4-FFF2-40B4-BE49-F238E27FC236}">
                  <a16:creationId xmlns:a16="http://schemas.microsoft.com/office/drawing/2014/main" id="{6DEC651E-5DD2-1441-8BF5-88D5CB5CCBCF}"/>
                </a:ext>
              </a:extLst>
            </p:cNvPr>
            <p:cNvGrpSpPr/>
            <p:nvPr/>
          </p:nvGrpSpPr>
          <p:grpSpPr>
            <a:xfrm>
              <a:off x="-1155881" y="5676868"/>
              <a:ext cx="3185982" cy="1128074"/>
              <a:chOff x="-471340" y="1980417"/>
              <a:chExt cx="5934880" cy="2101389"/>
            </a:xfrm>
          </p:grpSpPr>
          <p:cxnSp>
            <p:nvCxnSpPr>
              <p:cNvPr id="24" name="Straight Arrow Connector 23">
                <a:extLst>
                  <a:ext uri="{FF2B5EF4-FFF2-40B4-BE49-F238E27FC236}">
                    <a16:creationId xmlns:a16="http://schemas.microsoft.com/office/drawing/2014/main" id="{99B9A9E4-3FFA-BE44-ADF8-1A5F6D4904E0}"/>
                  </a:ext>
                </a:extLst>
              </p:cNvPr>
              <p:cNvCxnSpPr>
                <a:cxnSpLocks/>
              </p:cNvCxnSpPr>
              <p:nvPr/>
            </p:nvCxnSpPr>
            <p:spPr>
              <a:xfrm>
                <a:off x="-471340" y="1980417"/>
                <a:ext cx="1753385" cy="1309538"/>
              </a:xfrm>
              <a:prstGeom prst="straightConnector1">
                <a:avLst/>
              </a:prstGeom>
              <a:ln w="25400">
                <a:solidFill>
                  <a:srgbClr val="F7896A"/>
                </a:solidFill>
                <a:headEnd type="none"/>
                <a:tailEnd type="oval" w="sm" len="sm"/>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B70C6C88-055C-B34F-9EA7-7438D53A3B21}"/>
                  </a:ext>
                </a:extLst>
              </p:cNvPr>
              <p:cNvCxnSpPr>
                <a:cxnSpLocks/>
              </p:cNvCxnSpPr>
              <p:nvPr/>
            </p:nvCxnSpPr>
            <p:spPr>
              <a:xfrm flipV="1">
                <a:off x="1282045" y="2837468"/>
                <a:ext cx="1074657" cy="452487"/>
              </a:xfrm>
              <a:prstGeom prst="straightConnector1">
                <a:avLst/>
              </a:prstGeom>
              <a:ln w="25400">
                <a:solidFill>
                  <a:srgbClr val="F7896A"/>
                </a:solidFill>
                <a:headEnd type="none"/>
                <a:tailEnd type="oval" w="sm" len="sm"/>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3AC23004-4E9B-2C46-ACC1-0ED30A4F1E5A}"/>
                  </a:ext>
                </a:extLst>
              </p:cNvPr>
              <p:cNvCxnSpPr>
                <a:cxnSpLocks/>
              </p:cNvCxnSpPr>
              <p:nvPr/>
            </p:nvCxnSpPr>
            <p:spPr>
              <a:xfrm>
                <a:off x="2356702" y="2837468"/>
                <a:ext cx="1168924" cy="1244338"/>
              </a:xfrm>
              <a:prstGeom prst="straightConnector1">
                <a:avLst/>
              </a:prstGeom>
              <a:ln w="25400">
                <a:solidFill>
                  <a:srgbClr val="F7896A"/>
                </a:solidFill>
                <a:headEnd type="none"/>
                <a:tailEnd type="oval" w="sm" len="sm"/>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3782389D-E492-ED48-9313-CAB094DFB513}"/>
                  </a:ext>
                </a:extLst>
              </p:cNvPr>
              <p:cNvCxnSpPr>
                <a:cxnSpLocks/>
              </p:cNvCxnSpPr>
              <p:nvPr/>
            </p:nvCxnSpPr>
            <p:spPr>
              <a:xfrm flipV="1">
                <a:off x="3525626" y="2554664"/>
                <a:ext cx="1937914" cy="1527142"/>
              </a:xfrm>
              <a:prstGeom prst="straightConnector1">
                <a:avLst/>
              </a:prstGeom>
              <a:ln w="25400">
                <a:solidFill>
                  <a:srgbClr val="F7896A"/>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21321462-F0FE-524F-9672-8B84921D535B}"/>
                </a:ext>
              </a:extLst>
            </p:cNvPr>
            <p:cNvGrpSpPr/>
            <p:nvPr/>
          </p:nvGrpSpPr>
          <p:grpSpPr>
            <a:xfrm>
              <a:off x="-1807309" y="5409597"/>
              <a:ext cx="3426747" cy="1213324"/>
              <a:chOff x="-471340" y="1980417"/>
              <a:chExt cx="5934880" cy="2101389"/>
            </a:xfrm>
          </p:grpSpPr>
          <p:cxnSp>
            <p:nvCxnSpPr>
              <p:cNvPr id="29" name="Straight Arrow Connector 28">
                <a:extLst>
                  <a:ext uri="{FF2B5EF4-FFF2-40B4-BE49-F238E27FC236}">
                    <a16:creationId xmlns:a16="http://schemas.microsoft.com/office/drawing/2014/main" id="{E554ACFD-DEE3-D441-805C-512786196001}"/>
                  </a:ext>
                </a:extLst>
              </p:cNvPr>
              <p:cNvCxnSpPr>
                <a:cxnSpLocks/>
              </p:cNvCxnSpPr>
              <p:nvPr/>
            </p:nvCxnSpPr>
            <p:spPr>
              <a:xfrm>
                <a:off x="-471340" y="1980417"/>
                <a:ext cx="1753385" cy="1309538"/>
              </a:xfrm>
              <a:prstGeom prst="straightConnector1">
                <a:avLst/>
              </a:prstGeom>
              <a:ln w="25400">
                <a:solidFill>
                  <a:srgbClr val="5E347E"/>
                </a:solidFill>
                <a:headEnd type="none"/>
                <a:tailEnd type="oval"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963F98B8-B45D-294F-8D8E-F1CADA247FCF}"/>
                  </a:ext>
                </a:extLst>
              </p:cNvPr>
              <p:cNvCxnSpPr>
                <a:cxnSpLocks/>
              </p:cNvCxnSpPr>
              <p:nvPr/>
            </p:nvCxnSpPr>
            <p:spPr>
              <a:xfrm flipV="1">
                <a:off x="1282045" y="2837468"/>
                <a:ext cx="1074657" cy="452487"/>
              </a:xfrm>
              <a:prstGeom prst="straightConnector1">
                <a:avLst/>
              </a:prstGeom>
              <a:ln w="25400">
                <a:solidFill>
                  <a:srgbClr val="5E347E"/>
                </a:solidFill>
                <a:headEnd type="none"/>
                <a:tailEnd type="oval"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0DEE76F4-051F-3E49-A294-83BE0CE7F652}"/>
                  </a:ext>
                </a:extLst>
              </p:cNvPr>
              <p:cNvCxnSpPr>
                <a:cxnSpLocks/>
              </p:cNvCxnSpPr>
              <p:nvPr/>
            </p:nvCxnSpPr>
            <p:spPr>
              <a:xfrm>
                <a:off x="2356702" y="2837468"/>
                <a:ext cx="1168924" cy="1244338"/>
              </a:xfrm>
              <a:prstGeom prst="straightConnector1">
                <a:avLst/>
              </a:prstGeom>
              <a:ln w="25400">
                <a:solidFill>
                  <a:srgbClr val="5E347E"/>
                </a:solidFill>
                <a:headEnd type="none"/>
                <a:tailEnd type="oval" w="med"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B7668E8C-91B8-4142-9AE7-E6C4D731D130}"/>
                  </a:ext>
                </a:extLst>
              </p:cNvPr>
              <p:cNvCxnSpPr>
                <a:cxnSpLocks/>
              </p:cNvCxnSpPr>
              <p:nvPr/>
            </p:nvCxnSpPr>
            <p:spPr>
              <a:xfrm flipV="1">
                <a:off x="3525626" y="2554664"/>
                <a:ext cx="1937914" cy="1527142"/>
              </a:xfrm>
              <a:prstGeom prst="straightConnector1">
                <a:avLst/>
              </a:prstGeom>
              <a:ln w="25400">
                <a:solidFill>
                  <a:srgbClr val="5E347E"/>
                </a:solidFill>
                <a:headEnd type="none"/>
                <a:tailEnd type="oval" w="med" len="med"/>
              </a:ln>
            </p:spPr>
            <p:style>
              <a:lnRef idx="1">
                <a:schemeClr val="accent1"/>
              </a:lnRef>
              <a:fillRef idx="0">
                <a:schemeClr val="accent1"/>
              </a:fillRef>
              <a:effectRef idx="0">
                <a:schemeClr val="accent1"/>
              </a:effectRef>
              <a:fontRef idx="minor">
                <a:schemeClr val="tx1"/>
              </a:fontRef>
            </p:style>
          </p:cxnSp>
        </p:grpSp>
        <p:cxnSp>
          <p:nvCxnSpPr>
            <p:cNvPr id="33" name="Straight Connector 32">
              <a:extLst>
                <a:ext uri="{FF2B5EF4-FFF2-40B4-BE49-F238E27FC236}">
                  <a16:creationId xmlns:a16="http://schemas.microsoft.com/office/drawing/2014/main" id="{C4E1FE14-6E43-4D4D-AC1B-F36F439A6782}"/>
                </a:ext>
              </a:extLst>
            </p:cNvPr>
            <p:cNvCxnSpPr>
              <a:cxnSpLocks/>
            </p:cNvCxnSpPr>
            <p:nvPr/>
          </p:nvCxnSpPr>
          <p:spPr>
            <a:xfrm flipV="1">
              <a:off x="-54826" y="7235017"/>
              <a:ext cx="3654234" cy="1"/>
            </a:xfrm>
            <a:prstGeom prst="line">
              <a:avLst/>
            </a:prstGeom>
            <a:ln w="15875">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grpSp>
        <p:nvGrpSpPr>
          <p:cNvPr id="47" name="Group 46">
            <a:extLst>
              <a:ext uri="{FF2B5EF4-FFF2-40B4-BE49-F238E27FC236}">
                <a16:creationId xmlns:a16="http://schemas.microsoft.com/office/drawing/2014/main" id="{90015779-0A25-4146-8AEE-ED2C004B79C9}"/>
              </a:ext>
            </a:extLst>
          </p:cNvPr>
          <p:cNvGrpSpPr/>
          <p:nvPr/>
        </p:nvGrpSpPr>
        <p:grpSpPr>
          <a:xfrm>
            <a:off x="3719781" y="476146"/>
            <a:ext cx="3825379" cy="2860842"/>
            <a:chOff x="3719781" y="476146"/>
            <a:chExt cx="3825379" cy="2860842"/>
          </a:xfrm>
        </p:grpSpPr>
        <p:pic>
          <p:nvPicPr>
            <p:cNvPr id="15" name="Picture Placeholder 12" descr="Chart, waterfall chart&#10;&#10;Description automatically generated">
              <a:extLst>
                <a:ext uri="{FF2B5EF4-FFF2-40B4-BE49-F238E27FC236}">
                  <a16:creationId xmlns:a16="http://schemas.microsoft.com/office/drawing/2014/main" id="{D80C075A-3B16-9944-B203-4B8A563BDFF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562" t="8972" r="1370" b="-406"/>
            <a:stretch/>
          </p:blipFill>
          <p:spPr>
            <a:xfrm>
              <a:off x="3803904" y="804671"/>
              <a:ext cx="3741256" cy="2532317"/>
            </a:xfrm>
            <a:prstGeom prst="rect">
              <a:avLst/>
            </a:prstGeom>
          </p:spPr>
        </p:pic>
        <p:sp>
          <p:nvSpPr>
            <p:cNvPr id="43" name="TextBox 42">
              <a:extLst>
                <a:ext uri="{FF2B5EF4-FFF2-40B4-BE49-F238E27FC236}">
                  <a16:creationId xmlns:a16="http://schemas.microsoft.com/office/drawing/2014/main" id="{BC3A1892-CA89-1B4A-A000-45AA8CE93382}"/>
                </a:ext>
              </a:extLst>
            </p:cNvPr>
            <p:cNvSpPr txBox="1"/>
            <p:nvPr/>
          </p:nvSpPr>
          <p:spPr>
            <a:xfrm>
              <a:off x="3719781" y="476146"/>
              <a:ext cx="3089321" cy="256480"/>
            </a:xfrm>
            <a:prstGeom prst="rect">
              <a:avLst/>
            </a:prstGeom>
            <a:noFill/>
          </p:spPr>
          <p:txBody>
            <a:bodyPr wrap="square" rtlCol="0">
              <a:spAutoFit/>
            </a:bodyPr>
            <a:lstStyle/>
            <a:p>
              <a:pPr>
                <a:lnSpc>
                  <a:spcPct val="150000"/>
                </a:lnSpc>
              </a:pP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Você</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atua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como</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jovem</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aprendiz</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p>
          </p:txBody>
        </p:sp>
      </p:grpSp>
      <p:grpSp>
        <p:nvGrpSpPr>
          <p:cNvPr id="48" name="Group 47">
            <a:extLst>
              <a:ext uri="{FF2B5EF4-FFF2-40B4-BE49-F238E27FC236}">
                <a16:creationId xmlns:a16="http://schemas.microsoft.com/office/drawing/2014/main" id="{F32D5416-7698-4A41-B627-A96A32C94B62}"/>
              </a:ext>
            </a:extLst>
          </p:cNvPr>
          <p:cNvGrpSpPr/>
          <p:nvPr/>
        </p:nvGrpSpPr>
        <p:grpSpPr>
          <a:xfrm>
            <a:off x="7894181" y="291480"/>
            <a:ext cx="3695984" cy="2908919"/>
            <a:chOff x="7894181" y="291480"/>
            <a:chExt cx="3695984" cy="2908919"/>
          </a:xfrm>
        </p:grpSpPr>
        <p:pic>
          <p:nvPicPr>
            <p:cNvPr id="38" name="Picture 37" descr="A picture containing chart&#10;&#10;Description automatically generated">
              <a:extLst>
                <a:ext uri="{FF2B5EF4-FFF2-40B4-BE49-F238E27FC236}">
                  <a16:creationId xmlns:a16="http://schemas.microsoft.com/office/drawing/2014/main" id="{92DDDE8E-5A99-3946-9674-15EA0FA56CDB}"/>
                </a:ext>
              </a:extLst>
            </p:cNvPr>
            <p:cNvPicPr>
              <a:picLocks noChangeAspect="1"/>
            </p:cNvPicPr>
            <p:nvPr/>
          </p:nvPicPr>
          <p:blipFill rotWithShape="1">
            <a:blip r:embed="rId4">
              <a:extLst>
                <a:ext uri="{28A0092B-C50C-407E-A947-70E740481C1C}">
                  <a14:useLocalDpi xmlns:a14="http://schemas.microsoft.com/office/drawing/2010/main" val="0"/>
                </a:ext>
              </a:extLst>
            </a:blip>
            <a:srcRect l="2635" t="10406" r="1780" b="2635"/>
            <a:stretch/>
          </p:blipFill>
          <p:spPr>
            <a:xfrm>
              <a:off x="7917344" y="804671"/>
              <a:ext cx="3672821" cy="2395728"/>
            </a:xfrm>
            <a:prstGeom prst="rect">
              <a:avLst/>
            </a:prstGeom>
          </p:spPr>
        </p:pic>
        <p:sp>
          <p:nvSpPr>
            <p:cNvPr id="44" name="TextBox 43">
              <a:extLst>
                <a:ext uri="{FF2B5EF4-FFF2-40B4-BE49-F238E27FC236}">
                  <a16:creationId xmlns:a16="http://schemas.microsoft.com/office/drawing/2014/main" id="{C12DD2B2-1C44-5B48-8B3B-57C683C8AC04}"/>
                </a:ext>
              </a:extLst>
            </p:cNvPr>
            <p:cNvSpPr txBox="1"/>
            <p:nvPr/>
          </p:nvSpPr>
          <p:spPr>
            <a:xfrm>
              <a:off x="7894181" y="291480"/>
              <a:ext cx="3089321" cy="441146"/>
            </a:xfrm>
            <a:prstGeom prst="rect">
              <a:avLst/>
            </a:prstGeom>
            <a:noFill/>
          </p:spPr>
          <p:txBody>
            <a:bodyPr wrap="square" rtlCol="0">
              <a:spAutoFit/>
            </a:bodyPr>
            <a:lstStyle/>
            <a:p>
              <a:pPr>
                <a:lnSpc>
                  <a:spcPct val="150000"/>
                </a:lnSpc>
              </a:pP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Você</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tem</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vontade</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de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contribuir</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e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atuar</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nas</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questões</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ambientais</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relacionadas</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ao</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Rio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Doce</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a:t>
              </a:r>
            </a:p>
          </p:txBody>
        </p:sp>
      </p:grpSp>
      <p:grpSp>
        <p:nvGrpSpPr>
          <p:cNvPr id="50" name="Group 49">
            <a:extLst>
              <a:ext uri="{FF2B5EF4-FFF2-40B4-BE49-F238E27FC236}">
                <a16:creationId xmlns:a16="http://schemas.microsoft.com/office/drawing/2014/main" id="{0EFB63BF-B491-8841-BEA6-EE44BD05641A}"/>
              </a:ext>
            </a:extLst>
          </p:cNvPr>
          <p:cNvGrpSpPr/>
          <p:nvPr/>
        </p:nvGrpSpPr>
        <p:grpSpPr>
          <a:xfrm>
            <a:off x="3719781" y="3476106"/>
            <a:ext cx="3842462" cy="3090411"/>
            <a:chOff x="3719781" y="3476106"/>
            <a:chExt cx="3842462" cy="3090411"/>
          </a:xfrm>
        </p:grpSpPr>
        <p:pic>
          <p:nvPicPr>
            <p:cNvPr id="40" name="Picture 39" descr="Chart, waterfall chart&#10;&#10;Description automatically generated">
              <a:extLst>
                <a:ext uri="{FF2B5EF4-FFF2-40B4-BE49-F238E27FC236}">
                  <a16:creationId xmlns:a16="http://schemas.microsoft.com/office/drawing/2014/main" id="{F1854452-E4CB-BA42-9C9B-AB2CAC6BAEA3}"/>
                </a:ext>
              </a:extLst>
            </p:cNvPr>
            <p:cNvPicPr>
              <a:picLocks noChangeAspect="1"/>
            </p:cNvPicPr>
            <p:nvPr/>
          </p:nvPicPr>
          <p:blipFill rotWithShape="1">
            <a:blip r:embed="rId5">
              <a:extLst>
                <a:ext uri="{28A0092B-C50C-407E-A947-70E740481C1C}">
                  <a14:useLocalDpi xmlns:a14="http://schemas.microsoft.com/office/drawing/2010/main" val="0"/>
                </a:ext>
              </a:extLst>
            </a:blip>
            <a:srcRect t="10104" b="399"/>
            <a:stretch/>
          </p:blipFill>
          <p:spPr>
            <a:xfrm>
              <a:off x="3719781" y="3776479"/>
              <a:ext cx="3842462" cy="2790038"/>
            </a:xfrm>
            <a:prstGeom prst="rect">
              <a:avLst/>
            </a:prstGeom>
          </p:spPr>
        </p:pic>
        <p:sp>
          <p:nvSpPr>
            <p:cNvPr id="45" name="TextBox 44">
              <a:extLst>
                <a:ext uri="{FF2B5EF4-FFF2-40B4-BE49-F238E27FC236}">
                  <a16:creationId xmlns:a16="http://schemas.microsoft.com/office/drawing/2014/main" id="{9D093E9E-BBA1-9E40-9C10-2828D73B4545}"/>
                </a:ext>
              </a:extLst>
            </p:cNvPr>
            <p:cNvSpPr txBox="1"/>
            <p:nvPr/>
          </p:nvSpPr>
          <p:spPr>
            <a:xfrm>
              <a:off x="3719781" y="3476106"/>
              <a:ext cx="3089321" cy="233164"/>
            </a:xfrm>
            <a:prstGeom prst="rect">
              <a:avLst/>
            </a:prstGeom>
            <a:noFill/>
          </p:spPr>
          <p:txBody>
            <a:bodyPr wrap="square" rtlCol="0">
              <a:spAutoFit/>
            </a:bodyPr>
            <a:lstStyle/>
            <a:p>
              <a:pPr>
                <a:lnSpc>
                  <a:spcPct val="150000"/>
                </a:lnSpc>
              </a:pP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Qual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é</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cor</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da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sua</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pele</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a:t>
              </a:r>
            </a:p>
          </p:txBody>
        </p:sp>
      </p:grpSp>
      <p:grpSp>
        <p:nvGrpSpPr>
          <p:cNvPr id="49" name="Group 48">
            <a:extLst>
              <a:ext uri="{FF2B5EF4-FFF2-40B4-BE49-F238E27FC236}">
                <a16:creationId xmlns:a16="http://schemas.microsoft.com/office/drawing/2014/main" id="{898E5A6C-64F0-6749-8ECF-1A45D06E980E}"/>
              </a:ext>
            </a:extLst>
          </p:cNvPr>
          <p:cNvGrpSpPr/>
          <p:nvPr/>
        </p:nvGrpSpPr>
        <p:grpSpPr>
          <a:xfrm>
            <a:off x="7894181" y="3476106"/>
            <a:ext cx="3714173" cy="3006991"/>
            <a:chOff x="7894181" y="3476106"/>
            <a:chExt cx="3714173" cy="3006991"/>
          </a:xfrm>
        </p:grpSpPr>
        <p:pic>
          <p:nvPicPr>
            <p:cNvPr id="42" name="Picture 41" descr="Chart&#10;&#10;Description automatically generated">
              <a:extLst>
                <a:ext uri="{FF2B5EF4-FFF2-40B4-BE49-F238E27FC236}">
                  <a16:creationId xmlns:a16="http://schemas.microsoft.com/office/drawing/2014/main" id="{D329F402-9D1D-C542-9DFC-B21CF3389D62}"/>
                </a:ext>
              </a:extLst>
            </p:cNvPr>
            <p:cNvPicPr>
              <a:picLocks noChangeAspect="1"/>
            </p:cNvPicPr>
            <p:nvPr/>
          </p:nvPicPr>
          <p:blipFill rotWithShape="1">
            <a:blip r:embed="rId6">
              <a:extLst>
                <a:ext uri="{28A0092B-C50C-407E-A947-70E740481C1C}">
                  <a14:useLocalDpi xmlns:a14="http://schemas.microsoft.com/office/drawing/2010/main" val="0"/>
                </a:ext>
              </a:extLst>
            </a:blip>
            <a:srcRect t="10105"/>
            <a:stretch/>
          </p:blipFill>
          <p:spPr>
            <a:xfrm>
              <a:off x="7894181" y="3776479"/>
              <a:ext cx="3714173" cy="2706618"/>
            </a:xfrm>
            <a:prstGeom prst="rect">
              <a:avLst/>
            </a:prstGeom>
          </p:spPr>
        </p:pic>
        <p:sp>
          <p:nvSpPr>
            <p:cNvPr id="46" name="TextBox 45">
              <a:extLst>
                <a:ext uri="{FF2B5EF4-FFF2-40B4-BE49-F238E27FC236}">
                  <a16:creationId xmlns:a16="http://schemas.microsoft.com/office/drawing/2014/main" id="{2DFD4E67-0324-8C45-BE6B-FA303ADE80DA}"/>
                </a:ext>
              </a:extLst>
            </p:cNvPr>
            <p:cNvSpPr txBox="1"/>
            <p:nvPr/>
          </p:nvSpPr>
          <p:spPr>
            <a:xfrm>
              <a:off x="7971741" y="3476106"/>
              <a:ext cx="3089321" cy="233164"/>
            </a:xfrm>
            <a:prstGeom prst="rect">
              <a:avLst/>
            </a:prstGeom>
            <a:noFill/>
          </p:spPr>
          <p:txBody>
            <a:bodyPr wrap="square" rtlCol="0">
              <a:spAutoFit/>
            </a:bodyPr>
            <a:lstStyle/>
            <a:p>
              <a:pPr>
                <a:lnSpc>
                  <a:spcPct val="150000"/>
                </a:lnSpc>
              </a:pP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O que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é</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educação</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Ambiental para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você</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p>
          </p:txBody>
        </p:sp>
      </p:grpSp>
    </p:spTree>
    <p:extLst>
      <p:ext uri="{BB962C8B-B14F-4D97-AF65-F5344CB8AC3E}">
        <p14:creationId xmlns:p14="http://schemas.microsoft.com/office/powerpoint/2010/main" val="7045191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04B7EF0A-EEC2-9E4D-8BE8-229B15B1FFB7}"/>
              </a:ext>
            </a:extLst>
          </p:cNvPr>
          <p:cNvPicPr>
            <a:picLocks noChangeAspect="1"/>
          </p:cNvPicPr>
          <p:nvPr/>
        </p:nvPicPr>
        <p:blipFill>
          <a:blip r:embed="rId2"/>
          <a:stretch>
            <a:fillRect/>
          </a:stretch>
        </p:blipFill>
        <p:spPr>
          <a:xfrm rot="20258818">
            <a:off x="-854268" y="-991912"/>
            <a:ext cx="1918481" cy="1928907"/>
          </a:xfrm>
          <a:prstGeom prst="rect">
            <a:avLst/>
          </a:prstGeom>
        </p:spPr>
      </p:pic>
      <p:grpSp>
        <p:nvGrpSpPr>
          <p:cNvPr id="52" name="Group 51">
            <a:extLst>
              <a:ext uri="{FF2B5EF4-FFF2-40B4-BE49-F238E27FC236}">
                <a16:creationId xmlns:a16="http://schemas.microsoft.com/office/drawing/2014/main" id="{E3FD1B63-184C-824A-974A-5F1602A4F179}"/>
              </a:ext>
            </a:extLst>
          </p:cNvPr>
          <p:cNvGrpSpPr/>
          <p:nvPr/>
        </p:nvGrpSpPr>
        <p:grpSpPr>
          <a:xfrm>
            <a:off x="439403" y="928873"/>
            <a:ext cx="3448476" cy="2755525"/>
            <a:chOff x="439403" y="928873"/>
            <a:chExt cx="3448476" cy="2755525"/>
          </a:xfrm>
        </p:grpSpPr>
        <p:pic>
          <p:nvPicPr>
            <p:cNvPr id="32" name="Picture 31" descr="Chart&#10;&#10;Description automatically generated">
              <a:extLst>
                <a:ext uri="{FF2B5EF4-FFF2-40B4-BE49-F238E27FC236}">
                  <a16:creationId xmlns:a16="http://schemas.microsoft.com/office/drawing/2014/main" id="{AE9B3F20-0131-3047-AD59-0BA9C5BA298F}"/>
                </a:ext>
              </a:extLst>
            </p:cNvPr>
            <p:cNvPicPr>
              <a:picLocks noChangeAspect="1"/>
            </p:cNvPicPr>
            <p:nvPr/>
          </p:nvPicPr>
          <p:blipFill rotWithShape="1">
            <a:blip r:embed="rId3">
              <a:extLst>
                <a:ext uri="{28A0092B-C50C-407E-A947-70E740481C1C}">
                  <a14:useLocalDpi xmlns:a14="http://schemas.microsoft.com/office/drawing/2010/main" val="0"/>
                </a:ext>
              </a:extLst>
            </a:blip>
            <a:srcRect t="8592"/>
            <a:stretch/>
          </p:blipFill>
          <p:spPr>
            <a:xfrm>
              <a:off x="439403" y="1273319"/>
              <a:ext cx="3448476" cy="2411079"/>
            </a:xfrm>
            <a:prstGeom prst="rect">
              <a:avLst/>
            </a:prstGeom>
          </p:spPr>
        </p:pic>
        <p:sp>
          <p:nvSpPr>
            <p:cNvPr id="44" name="TextBox 43">
              <a:extLst>
                <a:ext uri="{FF2B5EF4-FFF2-40B4-BE49-F238E27FC236}">
                  <a16:creationId xmlns:a16="http://schemas.microsoft.com/office/drawing/2014/main" id="{84C193B7-89C8-8B42-AB16-9DB7BB87843A}"/>
                </a:ext>
              </a:extLst>
            </p:cNvPr>
            <p:cNvSpPr txBox="1"/>
            <p:nvPr/>
          </p:nvSpPr>
          <p:spPr>
            <a:xfrm>
              <a:off x="439403" y="928873"/>
              <a:ext cx="3089321" cy="256480"/>
            </a:xfrm>
            <a:prstGeom prst="rect">
              <a:avLst/>
            </a:prstGeom>
            <a:noFill/>
          </p:spPr>
          <p:txBody>
            <a:bodyPr wrap="square" rtlCol="0">
              <a:spAutoFit/>
            </a:bodyPr>
            <a:lstStyle/>
            <a:p>
              <a:pPr>
                <a:lnSpc>
                  <a:spcPct val="150000"/>
                </a:lnSpc>
              </a:pP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Estuda</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atualmente</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p>
          </p:txBody>
        </p:sp>
      </p:grpSp>
      <p:grpSp>
        <p:nvGrpSpPr>
          <p:cNvPr id="53" name="Group 52">
            <a:extLst>
              <a:ext uri="{FF2B5EF4-FFF2-40B4-BE49-F238E27FC236}">
                <a16:creationId xmlns:a16="http://schemas.microsoft.com/office/drawing/2014/main" id="{F1E98867-C6D6-1348-B69B-10ECED00D24B}"/>
              </a:ext>
            </a:extLst>
          </p:cNvPr>
          <p:cNvGrpSpPr/>
          <p:nvPr/>
        </p:nvGrpSpPr>
        <p:grpSpPr>
          <a:xfrm>
            <a:off x="4050514" y="928873"/>
            <a:ext cx="3573445" cy="2646403"/>
            <a:chOff x="4050514" y="928873"/>
            <a:chExt cx="3573445" cy="2646403"/>
          </a:xfrm>
        </p:grpSpPr>
        <p:pic>
          <p:nvPicPr>
            <p:cNvPr id="41" name="Picture 40">
              <a:extLst>
                <a:ext uri="{FF2B5EF4-FFF2-40B4-BE49-F238E27FC236}">
                  <a16:creationId xmlns:a16="http://schemas.microsoft.com/office/drawing/2014/main" id="{F60638F8-E090-E847-9F4B-561F1F705E56}"/>
                </a:ext>
              </a:extLst>
            </p:cNvPr>
            <p:cNvPicPr>
              <a:picLocks noChangeAspect="1"/>
            </p:cNvPicPr>
            <p:nvPr/>
          </p:nvPicPr>
          <p:blipFill rotWithShape="1">
            <a:blip r:embed="rId4">
              <a:extLst>
                <a:ext uri="{28A0092B-C50C-407E-A947-70E740481C1C}">
                  <a14:useLocalDpi xmlns:a14="http://schemas.microsoft.com/office/drawing/2010/main" val="0"/>
                </a:ext>
              </a:extLst>
            </a:blip>
            <a:srcRect t="10682"/>
            <a:stretch/>
          </p:blipFill>
          <p:spPr>
            <a:xfrm>
              <a:off x="4050514" y="1289050"/>
              <a:ext cx="3573445" cy="2286226"/>
            </a:xfrm>
            <a:prstGeom prst="rect">
              <a:avLst/>
            </a:prstGeom>
          </p:spPr>
        </p:pic>
        <p:sp>
          <p:nvSpPr>
            <p:cNvPr id="45" name="TextBox 44">
              <a:extLst>
                <a:ext uri="{FF2B5EF4-FFF2-40B4-BE49-F238E27FC236}">
                  <a16:creationId xmlns:a16="http://schemas.microsoft.com/office/drawing/2014/main" id="{A32D09DF-57AF-F949-9AD8-EB3DDA646C07}"/>
                </a:ext>
              </a:extLst>
            </p:cNvPr>
            <p:cNvSpPr txBox="1"/>
            <p:nvPr/>
          </p:nvSpPr>
          <p:spPr>
            <a:xfrm>
              <a:off x="4050514" y="928873"/>
              <a:ext cx="3089321" cy="256480"/>
            </a:xfrm>
            <a:prstGeom prst="rect">
              <a:avLst/>
            </a:prstGeom>
            <a:noFill/>
          </p:spPr>
          <p:txBody>
            <a:bodyPr wrap="square" rtlCol="0">
              <a:spAutoFit/>
            </a:bodyPr>
            <a:lstStyle/>
            <a:p>
              <a:pPr>
                <a:lnSpc>
                  <a:spcPct val="150000"/>
                </a:lnSpc>
              </a:pP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Você</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trabalha</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atualmente</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p>
          </p:txBody>
        </p:sp>
      </p:grpSp>
      <p:grpSp>
        <p:nvGrpSpPr>
          <p:cNvPr id="54" name="Group 53">
            <a:extLst>
              <a:ext uri="{FF2B5EF4-FFF2-40B4-BE49-F238E27FC236}">
                <a16:creationId xmlns:a16="http://schemas.microsoft.com/office/drawing/2014/main" id="{9E5BC519-9D5E-0A4A-8E1C-9F006F1C6846}"/>
              </a:ext>
            </a:extLst>
          </p:cNvPr>
          <p:cNvGrpSpPr/>
          <p:nvPr/>
        </p:nvGrpSpPr>
        <p:grpSpPr>
          <a:xfrm>
            <a:off x="7744109" y="928873"/>
            <a:ext cx="3580923" cy="2647074"/>
            <a:chOff x="7744109" y="928873"/>
            <a:chExt cx="3580923" cy="2647074"/>
          </a:xfrm>
        </p:grpSpPr>
        <p:pic>
          <p:nvPicPr>
            <p:cNvPr id="42" name="Picture 41">
              <a:extLst>
                <a:ext uri="{FF2B5EF4-FFF2-40B4-BE49-F238E27FC236}">
                  <a16:creationId xmlns:a16="http://schemas.microsoft.com/office/drawing/2014/main" id="{48B71B78-7A25-8843-A243-8ABC0F123524}"/>
                </a:ext>
              </a:extLst>
            </p:cNvPr>
            <p:cNvPicPr>
              <a:picLocks noChangeAspect="1"/>
            </p:cNvPicPr>
            <p:nvPr/>
          </p:nvPicPr>
          <p:blipFill rotWithShape="1">
            <a:blip r:embed="rId5">
              <a:extLst>
                <a:ext uri="{28A0092B-C50C-407E-A947-70E740481C1C}">
                  <a14:useLocalDpi xmlns:a14="http://schemas.microsoft.com/office/drawing/2010/main" val="0"/>
                </a:ext>
              </a:extLst>
            </a:blip>
            <a:srcRect t="10704"/>
            <a:stretch/>
          </p:blipFill>
          <p:spPr>
            <a:xfrm>
              <a:off x="7744109" y="1289050"/>
              <a:ext cx="3580923" cy="2286897"/>
            </a:xfrm>
            <a:prstGeom prst="rect">
              <a:avLst/>
            </a:prstGeom>
          </p:spPr>
        </p:pic>
        <p:sp>
          <p:nvSpPr>
            <p:cNvPr id="46" name="TextBox 45">
              <a:extLst>
                <a:ext uri="{FF2B5EF4-FFF2-40B4-BE49-F238E27FC236}">
                  <a16:creationId xmlns:a16="http://schemas.microsoft.com/office/drawing/2014/main" id="{C5BFA85D-3671-8146-9A29-4135AA3732FA}"/>
                </a:ext>
              </a:extLst>
            </p:cNvPr>
            <p:cNvSpPr txBox="1"/>
            <p:nvPr/>
          </p:nvSpPr>
          <p:spPr>
            <a:xfrm>
              <a:off x="7808698" y="928873"/>
              <a:ext cx="3089321" cy="256480"/>
            </a:xfrm>
            <a:prstGeom prst="rect">
              <a:avLst/>
            </a:prstGeom>
            <a:noFill/>
          </p:spPr>
          <p:txBody>
            <a:bodyPr wrap="square" rtlCol="0">
              <a:spAutoFit/>
            </a:bodyPr>
            <a:lstStyle/>
            <a:p>
              <a:pPr>
                <a:lnSpc>
                  <a:spcPct val="150000"/>
                </a:lnSpc>
              </a:pP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Você</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se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reconhece</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como</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povo</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tradicional</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p>
          </p:txBody>
        </p:sp>
      </p:grpSp>
      <p:grpSp>
        <p:nvGrpSpPr>
          <p:cNvPr id="56" name="Group 55">
            <a:extLst>
              <a:ext uri="{FF2B5EF4-FFF2-40B4-BE49-F238E27FC236}">
                <a16:creationId xmlns:a16="http://schemas.microsoft.com/office/drawing/2014/main" id="{CB9B6CCB-E313-4A48-AD7F-DBD2A8FC898A}"/>
              </a:ext>
            </a:extLst>
          </p:cNvPr>
          <p:cNvGrpSpPr/>
          <p:nvPr/>
        </p:nvGrpSpPr>
        <p:grpSpPr>
          <a:xfrm>
            <a:off x="4041911" y="3747921"/>
            <a:ext cx="3573445" cy="2741219"/>
            <a:chOff x="4041911" y="3747921"/>
            <a:chExt cx="3573445" cy="2741219"/>
          </a:xfrm>
        </p:grpSpPr>
        <p:pic>
          <p:nvPicPr>
            <p:cNvPr id="36" name="Picture 35" descr="Chart, waterfall chart&#10;&#10;Description automatically generated">
              <a:extLst>
                <a:ext uri="{FF2B5EF4-FFF2-40B4-BE49-F238E27FC236}">
                  <a16:creationId xmlns:a16="http://schemas.microsoft.com/office/drawing/2014/main" id="{58749C47-E1BC-AD48-8FB1-8D82A6733F86}"/>
                </a:ext>
              </a:extLst>
            </p:cNvPr>
            <p:cNvPicPr>
              <a:picLocks noChangeAspect="1"/>
            </p:cNvPicPr>
            <p:nvPr/>
          </p:nvPicPr>
          <p:blipFill rotWithShape="1">
            <a:blip r:embed="rId6">
              <a:extLst>
                <a:ext uri="{28A0092B-C50C-407E-A947-70E740481C1C}">
                  <a14:useLocalDpi xmlns:a14="http://schemas.microsoft.com/office/drawing/2010/main" val="0"/>
                </a:ext>
              </a:extLst>
            </a:blip>
            <a:srcRect t="9311"/>
            <a:stretch/>
          </p:blipFill>
          <p:spPr>
            <a:xfrm>
              <a:off x="4041911" y="4014215"/>
              <a:ext cx="3573445" cy="2474925"/>
            </a:xfrm>
            <a:prstGeom prst="rect">
              <a:avLst/>
            </a:prstGeom>
          </p:spPr>
        </p:pic>
        <p:sp>
          <p:nvSpPr>
            <p:cNvPr id="48" name="TextBox 47">
              <a:extLst>
                <a:ext uri="{FF2B5EF4-FFF2-40B4-BE49-F238E27FC236}">
                  <a16:creationId xmlns:a16="http://schemas.microsoft.com/office/drawing/2014/main" id="{8C080357-F0F1-A849-A692-135D0E06C12D}"/>
                </a:ext>
              </a:extLst>
            </p:cNvPr>
            <p:cNvSpPr txBox="1"/>
            <p:nvPr/>
          </p:nvSpPr>
          <p:spPr>
            <a:xfrm>
              <a:off x="4087859" y="3747921"/>
              <a:ext cx="3089321" cy="256480"/>
            </a:xfrm>
            <a:prstGeom prst="rect">
              <a:avLst/>
            </a:prstGeom>
            <a:noFill/>
          </p:spPr>
          <p:txBody>
            <a:bodyPr wrap="square" rtlCol="0">
              <a:spAutoFit/>
            </a:bodyPr>
            <a:lstStyle/>
            <a:p>
              <a:pPr>
                <a:lnSpc>
                  <a:spcPct val="150000"/>
                </a:lnSpc>
              </a:pP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Qual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é</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o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seu</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gênero</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a:t>
              </a:r>
            </a:p>
          </p:txBody>
        </p:sp>
      </p:grpSp>
      <p:grpSp>
        <p:nvGrpSpPr>
          <p:cNvPr id="55" name="Group 54">
            <a:extLst>
              <a:ext uri="{FF2B5EF4-FFF2-40B4-BE49-F238E27FC236}">
                <a16:creationId xmlns:a16="http://schemas.microsoft.com/office/drawing/2014/main" id="{4763184A-1B55-344A-947D-8A3595E24867}"/>
              </a:ext>
            </a:extLst>
          </p:cNvPr>
          <p:cNvGrpSpPr/>
          <p:nvPr/>
        </p:nvGrpSpPr>
        <p:grpSpPr>
          <a:xfrm>
            <a:off x="7730491" y="3747921"/>
            <a:ext cx="3776700" cy="2725965"/>
            <a:chOff x="7730491" y="3747921"/>
            <a:chExt cx="3776700" cy="2725965"/>
          </a:xfrm>
        </p:grpSpPr>
        <p:pic>
          <p:nvPicPr>
            <p:cNvPr id="38" name="Picture 37" descr="Chart&#10;&#10;Description automatically generated">
              <a:extLst>
                <a:ext uri="{FF2B5EF4-FFF2-40B4-BE49-F238E27FC236}">
                  <a16:creationId xmlns:a16="http://schemas.microsoft.com/office/drawing/2014/main" id="{0AEDDC96-5A9E-964A-932D-4F4337E42A83}"/>
                </a:ext>
              </a:extLst>
            </p:cNvPr>
            <p:cNvPicPr>
              <a:picLocks noChangeAspect="1"/>
            </p:cNvPicPr>
            <p:nvPr/>
          </p:nvPicPr>
          <p:blipFill rotWithShape="1">
            <a:blip r:embed="rId7">
              <a:extLst>
                <a:ext uri="{28A0092B-C50C-407E-A947-70E740481C1C}">
                  <a14:useLocalDpi xmlns:a14="http://schemas.microsoft.com/office/drawing/2010/main" val="0"/>
                </a:ext>
              </a:extLst>
            </a:blip>
            <a:srcRect t="9363"/>
            <a:stretch/>
          </p:blipFill>
          <p:spPr>
            <a:xfrm>
              <a:off x="7730491" y="4014216"/>
              <a:ext cx="3776700" cy="2459670"/>
            </a:xfrm>
            <a:prstGeom prst="rect">
              <a:avLst/>
            </a:prstGeom>
          </p:spPr>
        </p:pic>
        <p:sp>
          <p:nvSpPr>
            <p:cNvPr id="49" name="TextBox 48">
              <a:extLst>
                <a:ext uri="{FF2B5EF4-FFF2-40B4-BE49-F238E27FC236}">
                  <a16:creationId xmlns:a16="http://schemas.microsoft.com/office/drawing/2014/main" id="{6273EAF5-3C45-D44F-9171-87B88057A4F6}"/>
                </a:ext>
              </a:extLst>
            </p:cNvPr>
            <p:cNvSpPr txBox="1"/>
            <p:nvPr/>
          </p:nvSpPr>
          <p:spPr>
            <a:xfrm>
              <a:off x="7763747" y="3747921"/>
              <a:ext cx="3089321" cy="256480"/>
            </a:xfrm>
            <a:prstGeom prst="rect">
              <a:avLst/>
            </a:prstGeom>
            <a:noFill/>
          </p:spPr>
          <p:txBody>
            <a:bodyPr wrap="square" rtlCol="0">
              <a:spAutoFit/>
            </a:bodyPr>
            <a:lstStyle/>
            <a:p>
              <a:pPr>
                <a:lnSpc>
                  <a:spcPct val="150000"/>
                </a:lnSpc>
              </a:pP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Você</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se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difiniria</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como</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um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jovem</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a:t>
              </a:r>
            </a:p>
          </p:txBody>
        </p:sp>
      </p:grpSp>
      <p:grpSp>
        <p:nvGrpSpPr>
          <p:cNvPr id="57" name="Group 56">
            <a:extLst>
              <a:ext uri="{FF2B5EF4-FFF2-40B4-BE49-F238E27FC236}">
                <a16:creationId xmlns:a16="http://schemas.microsoft.com/office/drawing/2014/main" id="{B42CDA3D-45BA-F640-835A-08CA0E463DB8}"/>
              </a:ext>
            </a:extLst>
          </p:cNvPr>
          <p:cNvGrpSpPr/>
          <p:nvPr/>
        </p:nvGrpSpPr>
        <p:grpSpPr>
          <a:xfrm>
            <a:off x="486904" y="3741659"/>
            <a:ext cx="3448476" cy="2795312"/>
            <a:chOff x="486904" y="3741659"/>
            <a:chExt cx="3448476" cy="2795312"/>
          </a:xfrm>
        </p:grpSpPr>
        <p:pic>
          <p:nvPicPr>
            <p:cNvPr id="50" name="Picture 49">
              <a:extLst>
                <a:ext uri="{FF2B5EF4-FFF2-40B4-BE49-F238E27FC236}">
                  <a16:creationId xmlns:a16="http://schemas.microsoft.com/office/drawing/2014/main" id="{2067E58A-B590-1F47-87CD-5D13413CCCC9}"/>
                </a:ext>
              </a:extLst>
            </p:cNvPr>
            <p:cNvPicPr>
              <a:picLocks noChangeAspect="1"/>
            </p:cNvPicPr>
            <p:nvPr/>
          </p:nvPicPr>
          <p:blipFill rotWithShape="1">
            <a:blip r:embed="rId8">
              <a:extLst>
                <a:ext uri="{28A0092B-C50C-407E-A947-70E740481C1C}">
                  <a14:useLocalDpi xmlns:a14="http://schemas.microsoft.com/office/drawing/2010/main" val="0"/>
                </a:ext>
              </a:extLst>
            </a:blip>
            <a:srcRect t="9196"/>
            <a:stretch/>
          </p:blipFill>
          <p:spPr>
            <a:xfrm>
              <a:off x="486904" y="4004401"/>
              <a:ext cx="3448476" cy="2532570"/>
            </a:xfrm>
            <a:prstGeom prst="rect">
              <a:avLst/>
            </a:prstGeom>
          </p:spPr>
        </p:pic>
        <p:sp>
          <p:nvSpPr>
            <p:cNvPr id="51" name="TextBox 50">
              <a:extLst>
                <a:ext uri="{FF2B5EF4-FFF2-40B4-BE49-F238E27FC236}">
                  <a16:creationId xmlns:a16="http://schemas.microsoft.com/office/drawing/2014/main" id="{5B40D910-610B-8D42-8986-F72F7F0BCFE9}"/>
                </a:ext>
              </a:extLst>
            </p:cNvPr>
            <p:cNvSpPr txBox="1"/>
            <p:nvPr/>
          </p:nvSpPr>
          <p:spPr>
            <a:xfrm>
              <a:off x="486904" y="3741659"/>
              <a:ext cx="3089321" cy="256480"/>
            </a:xfrm>
            <a:prstGeom prst="rect">
              <a:avLst/>
            </a:prstGeom>
            <a:noFill/>
          </p:spPr>
          <p:txBody>
            <a:bodyPr wrap="square" rtlCol="0">
              <a:spAutoFit/>
            </a:bodyPr>
            <a:lstStyle/>
            <a:p>
              <a:pPr>
                <a:lnSpc>
                  <a:spcPct val="150000"/>
                </a:lnSpc>
              </a:pP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Se sim, qual?</a:t>
              </a:r>
            </a:p>
          </p:txBody>
        </p:sp>
      </p:grpSp>
    </p:spTree>
    <p:extLst>
      <p:ext uri="{BB962C8B-B14F-4D97-AF65-F5344CB8AC3E}">
        <p14:creationId xmlns:p14="http://schemas.microsoft.com/office/powerpoint/2010/main" val="11343042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535EF90-8F01-5044-8F2E-4BF10EFAEDC9}"/>
              </a:ext>
            </a:extLst>
          </p:cNvPr>
          <p:cNvGrpSpPr/>
          <p:nvPr/>
        </p:nvGrpSpPr>
        <p:grpSpPr>
          <a:xfrm>
            <a:off x="439403" y="567214"/>
            <a:ext cx="3495977" cy="2876873"/>
            <a:chOff x="439403" y="567214"/>
            <a:chExt cx="3495977" cy="2876873"/>
          </a:xfrm>
        </p:grpSpPr>
        <p:pic>
          <p:nvPicPr>
            <p:cNvPr id="30" name="Picture 29">
              <a:extLst>
                <a:ext uri="{FF2B5EF4-FFF2-40B4-BE49-F238E27FC236}">
                  <a16:creationId xmlns:a16="http://schemas.microsoft.com/office/drawing/2014/main" id="{A6FF02C6-FBF8-884F-93AD-6D76FB20FB4F}"/>
                </a:ext>
              </a:extLst>
            </p:cNvPr>
            <p:cNvPicPr>
              <a:picLocks noChangeAspect="1"/>
            </p:cNvPicPr>
            <p:nvPr/>
          </p:nvPicPr>
          <p:blipFill rotWithShape="1">
            <a:blip r:embed="rId2">
              <a:extLst>
                <a:ext uri="{28A0092B-C50C-407E-A947-70E740481C1C}">
                  <a14:useLocalDpi xmlns:a14="http://schemas.microsoft.com/office/drawing/2010/main" val="0"/>
                </a:ext>
              </a:extLst>
            </a:blip>
            <a:srcRect t="8173"/>
            <a:stretch/>
          </p:blipFill>
          <p:spPr>
            <a:xfrm>
              <a:off x="486904" y="883935"/>
              <a:ext cx="3448476" cy="2560152"/>
            </a:xfrm>
            <a:prstGeom prst="rect">
              <a:avLst/>
            </a:prstGeom>
          </p:spPr>
        </p:pic>
        <p:sp>
          <p:nvSpPr>
            <p:cNvPr id="11" name="TextBox 10">
              <a:extLst>
                <a:ext uri="{FF2B5EF4-FFF2-40B4-BE49-F238E27FC236}">
                  <a16:creationId xmlns:a16="http://schemas.microsoft.com/office/drawing/2014/main" id="{05C5FA9E-0199-9242-910C-524A90F02781}"/>
                </a:ext>
              </a:extLst>
            </p:cNvPr>
            <p:cNvSpPr txBox="1"/>
            <p:nvPr/>
          </p:nvSpPr>
          <p:spPr>
            <a:xfrm>
              <a:off x="439403" y="567214"/>
              <a:ext cx="3089321" cy="256480"/>
            </a:xfrm>
            <a:prstGeom prst="rect">
              <a:avLst/>
            </a:prstGeom>
            <a:noFill/>
          </p:spPr>
          <p:txBody>
            <a:bodyPr wrap="square" rtlCol="0">
              <a:spAutoFit/>
            </a:bodyPr>
            <a:lstStyle/>
            <a:p>
              <a:pPr>
                <a:lnSpc>
                  <a:spcPct val="150000"/>
                </a:lnSpc>
              </a:pP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Qual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é</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sua</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orientação</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sexual? </a:t>
              </a:r>
            </a:p>
          </p:txBody>
        </p:sp>
      </p:grpSp>
      <p:grpSp>
        <p:nvGrpSpPr>
          <p:cNvPr id="4" name="Group 3">
            <a:extLst>
              <a:ext uri="{FF2B5EF4-FFF2-40B4-BE49-F238E27FC236}">
                <a16:creationId xmlns:a16="http://schemas.microsoft.com/office/drawing/2014/main" id="{761FA871-1B7F-CE44-B043-887EEB625C1F}"/>
              </a:ext>
            </a:extLst>
          </p:cNvPr>
          <p:cNvGrpSpPr/>
          <p:nvPr/>
        </p:nvGrpSpPr>
        <p:grpSpPr>
          <a:xfrm>
            <a:off x="4551339" y="567214"/>
            <a:ext cx="3089321" cy="2879906"/>
            <a:chOff x="4551339" y="567214"/>
            <a:chExt cx="3089321" cy="2879906"/>
          </a:xfrm>
        </p:grpSpPr>
        <p:pic>
          <p:nvPicPr>
            <p:cNvPr id="34" name="Picture 33">
              <a:extLst>
                <a:ext uri="{FF2B5EF4-FFF2-40B4-BE49-F238E27FC236}">
                  <a16:creationId xmlns:a16="http://schemas.microsoft.com/office/drawing/2014/main" id="{28FB1C0B-4210-C64B-B23D-5D106700C04D}"/>
                </a:ext>
              </a:extLst>
            </p:cNvPr>
            <p:cNvPicPr>
              <a:picLocks noChangeAspect="1"/>
            </p:cNvPicPr>
            <p:nvPr/>
          </p:nvPicPr>
          <p:blipFill rotWithShape="1">
            <a:blip r:embed="rId3">
              <a:extLst>
                <a:ext uri="{28A0092B-C50C-407E-A947-70E740481C1C}">
                  <a14:useLocalDpi xmlns:a14="http://schemas.microsoft.com/office/drawing/2010/main" val="0"/>
                </a:ext>
              </a:extLst>
            </a:blip>
            <a:srcRect t="8164"/>
            <a:stretch/>
          </p:blipFill>
          <p:spPr>
            <a:xfrm>
              <a:off x="4602817" y="883935"/>
              <a:ext cx="2791047" cy="2563185"/>
            </a:xfrm>
            <a:prstGeom prst="rect">
              <a:avLst/>
            </a:prstGeom>
          </p:spPr>
        </p:pic>
        <p:sp>
          <p:nvSpPr>
            <p:cNvPr id="13" name="TextBox 12">
              <a:extLst>
                <a:ext uri="{FF2B5EF4-FFF2-40B4-BE49-F238E27FC236}">
                  <a16:creationId xmlns:a16="http://schemas.microsoft.com/office/drawing/2014/main" id="{A7EB6904-C956-1045-8B11-9992F24973D1}"/>
                </a:ext>
              </a:extLst>
            </p:cNvPr>
            <p:cNvSpPr txBox="1"/>
            <p:nvPr/>
          </p:nvSpPr>
          <p:spPr>
            <a:xfrm>
              <a:off x="4551339" y="567214"/>
              <a:ext cx="3089321" cy="256480"/>
            </a:xfrm>
            <a:prstGeom prst="rect">
              <a:avLst/>
            </a:prstGeom>
            <a:noFill/>
          </p:spPr>
          <p:txBody>
            <a:bodyPr wrap="square" rtlCol="0">
              <a:spAutoFit/>
            </a:bodyPr>
            <a:lstStyle/>
            <a:p>
              <a:pPr>
                <a:lnSpc>
                  <a:spcPct val="150000"/>
                </a:lnSpc>
              </a:pP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O que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mais</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te</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preocupa</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neste</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momento</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de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pandemia</a:t>
              </a:r>
              <a:endParaRPr lang="en-ID" sz="800" dirty="0">
                <a:solidFill>
                  <a:srgbClr val="5E347E"/>
                </a:solidFill>
                <a:latin typeface="Roboto" panose="02000000000000000000" pitchFamily="2" charset="0"/>
                <a:ea typeface="Roboto" panose="02000000000000000000" pitchFamily="2" charset="0"/>
                <a:cs typeface="Ebrima" panose="02000000000000000000" pitchFamily="2" charset="0"/>
              </a:endParaRPr>
            </a:p>
          </p:txBody>
        </p:sp>
      </p:grpSp>
      <p:grpSp>
        <p:nvGrpSpPr>
          <p:cNvPr id="5" name="Group 4">
            <a:extLst>
              <a:ext uri="{FF2B5EF4-FFF2-40B4-BE49-F238E27FC236}">
                <a16:creationId xmlns:a16="http://schemas.microsoft.com/office/drawing/2014/main" id="{09A13BE3-1277-B044-B0ED-9AACAD0CE411}"/>
              </a:ext>
            </a:extLst>
          </p:cNvPr>
          <p:cNvGrpSpPr/>
          <p:nvPr/>
        </p:nvGrpSpPr>
        <p:grpSpPr>
          <a:xfrm>
            <a:off x="8256622" y="567214"/>
            <a:ext cx="3294775" cy="2879906"/>
            <a:chOff x="8256622" y="567214"/>
            <a:chExt cx="3294775" cy="2879906"/>
          </a:xfrm>
        </p:grpSpPr>
        <p:pic>
          <p:nvPicPr>
            <p:cNvPr id="9" name="Picture 8" descr="Table&#10;&#10;Description automatically generated">
              <a:extLst>
                <a:ext uri="{FF2B5EF4-FFF2-40B4-BE49-F238E27FC236}">
                  <a16:creationId xmlns:a16="http://schemas.microsoft.com/office/drawing/2014/main" id="{F84CF312-0CA3-1546-8B10-9BE52DCD60B4}"/>
                </a:ext>
              </a:extLst>
            </p:cNvPr>
            <p:cNvPicPr>
              <a:picLocks noChangeAspect="1"/>
            </p:cNvPicPr>
            <p:nvPr/>
          </p:nvPicPr>
          <p:blipFill rotWithShape="1">
            <a:blip r:embed="rId4">
              <a:extLst>
                <a:ext uri="{28A0092B-C50C-407E-A947-70E740481C1C}">
                  <a14:useLocalDpi xmlns:a14="http://schemas.microsoft.com/office/drawing/2010/main" val="0"/>
                </a:ext>
              </a:extLst>
            </a:blip>
            <a:srcRect t="9381"/>
            <a:stretch/>
          </p:blipFill>
          <p:spPr>
            <a:xfrm>
              <a:off x="8256622" y="883935"/>
              <a:ext cx="3294775" cy="2563185"/>
            </a:xfrm>
            <a:prstGeom prst="rect">
              <a:avLst/>
            </a:prstGeom>
          </p:spPr>
        </p:pic>
        <p:sp>
          <p:nvSpPr>
            <p:cNvPr id="14" name="TextBox 13">
              <a:extLst>
                <a:ext uri="{FF2B5EF4-FFF2-40B4-BE49-F238E27FC236}">
                  <a16:creationId xmlns:a16="http://schemas.microsoft.com/office/drawing/2014/main" id="{164F6D47-3BE0-584F-9515-74521ECCE066}"/>
                </a:ext>
              </a:extLst>
            </p:cNvPr>
            <p:cNvSpPr txBox="1"/>
            <p:nvPr/>
          </p:nvSpPr>
          <p:spPr>
            <a:xfrm>
              <a:off x="8359348" y="567214"/>
              <a:ext cx="3089321" cy="256480"/>
            </a:xfrm>
            <a:prstGeom prst="rect">
              <a:avLst/>
            </a:prstGeom>
            <a:noFill/>
          </p:spPr>
          <p:txBody>
            <a:bodyPr wrap="square" rtlCol="0">
              <a:spAutoFit/>
            </a:bodyPr>
            <a:lstStyle/>
            <a:p>
              <a:pPr>
                <a:lnSpc>
                  <a:spcPct val="150000"/>
                </a:lnSpc>
              </a:pP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Como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você</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imagina</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o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futuro</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da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sua</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comunidade</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a:t>
              </a:r>
            </a:p>
          </p:txBody>
        </p:sp>
      </p:grpSp>
      <p:grpSp>
        <p:nvGrpSpPr>
          <p:cNvPr id="2" name="Group 1">
            <a:extLst>
              <a:ext uri="{FF2B5EF4-FFF2-40B4-BE49-F238E27FC236}">
                <a16:creationId xmlns:a16="http://schemas.microsoft.com/office/drawing/2014/main" id="{7C16AC5B-1CB2-6040-9CD2-C1A956FF5925}"/>
              </a:ext>
            </a:extLst>
          </p:cNvPr>
          <p:cNvGrpSpPr/>
          <p:nvPr/>
        </p:nvGrpSpPr>
        <p:grpSpPr>
          <a:xfrm>
            <a:off x="439403" y="3620753"/>
            <a:ext cx="3448476" cy="1683073"/>
            <a:chOff x="439403" y="3620753"/>
            <a:chExt cx="3448476" cy="1683073"/>
          </a:xfrm>
        </p:grpSpPr>
        <p:pic>
          <p:nvPicPr>
            <p:cNvPr id="16" name="Picture 15">
              <a:extLst>
                <a:ext uri="{FF2B5EF4-FFF2-40B4-BE49-F238E27FC236}">
                  <a16:creationId xmlns:a16="http://schemas.microsoft.com/office/drawing/2014/main" id="{138C7F97-FC86-8948-9FD7-49ABBB0D66C9}"/>
                </a:ext>
              </a:extLst>
            </p:cNvPr>
            <p:cNvPicPr>
              <a:picLocks noChangeAspect="1"/>
            </p:cNvPicPr>
            <p:nvPr/>
          </p:nvPicPr>
          <p:blipFill rotWithShape="1">
            <a:blip r:embed="rId5">
              <a:extLst>
                <a:ext uri="{28A0092B-C50C-407E-A947-70E740481C1C}">
                  <a14:useLocalDpi xmlns:a14="http://schemas.microsoft.com/office/drawing/2010/main" val="0"/>
                </a:ext>
              </a:extLst>
            </a:blip>
            <a:srcRect t="15610"/>
            <a:stretch/>
          </p:blipFill>
          <p:spPr>
            <a:xfrm>
              <a:off x="439403" y="3930236"/>
              <a:ext cx="3448476" cy="1373590"/>
            </a:xfrm>
            <a:prstGeom prst="rect">
              <a:avLst/>
            </a:prstGeom>
          </p:spPr>
        </p:pic>
        <p:sp>
          <p:nvSpPr>
            <p:cNvPr id="17" name="TextBox 16">
              <a:extLst>
                <a:ext uri="{FF2B5EF4-FFF2-40B4-BE49-F238E27FC236}">
                  <a16:creationId xmlns:a16="http://schemas.microsoft.com/office/drawing/2014/main" id="{F25EDE91-754F-5F41-B2D6-20225F3DEB4E}"/>
                </a:ext>
              </a:extLst>
            </p:cNvPr>
            <p:cNvSpPr txBox="1"/>
            <p:nvPr/>
          </p:nvSpPr>
          <p:spPr>
            <a:xfrm>
              <a:off x="448547" y="3620753"/>
              <a:ext cx="3089321" cy="256480"/>
            </a:xfrm>
            <a:prstGeom prst="rect">
              <a:avLst/>
            </a:prstGeom>
            <a:noFill/>
          </p:spPr>
          <p:txBody>
            <a:bodyPr wrap="square" rtlCol="0">
              <a:spAutoFit/>
            </a:bodyPr>
            <a:lstStyle/>
            <a:p>
              <a:pPr>
                <a:lnSpc>
                  <a:spcPct val="150000"/>
                </a:lnSpc>
              </a:pP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Qual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é</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sua</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profissão</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a:t>
              </a:r>
            </a:p>
          </p:txBody>
        </p:sp>
      </p:grpSp>
      <p:grpSp>
        <p:nvGrpSpPr>
          <p:cNvPr id="6" name="Group 5">
            <a:extLst>
              <a:ext uri="{FF2B5EF4-FFF2-40B4-BE49-F238E27FC236}">
                <a16:creationId xmlns:a16="http://schemas.microsoft.com/office/drawing/2014/main" id="{D4ADB6EC-1E59-6E45-92CC-2B9613E7BC42}"/>
              </a:ext>
            </a:extLst>
          </p:cNvPr>
          <p:cNvGrpSpPr/>
          <p:nvPr/>
        </p:nvGrpSpPr>
        <p:grpSpPr>
          <a:xfrm>
            <a:off x="4602817" y="3620753"/>
            <a:ext cx="3089321" cy="2800865"/>
            <a:chOff x="4602817" y="3620753"/>
            <a:chExt cx="3089321" cy="2800865"/>
          </a:xfrm>
        </p:grpSpPr>
        <p:pic>
          <p:nvPicPr>
            <p:cNvPr id="36" name="Picture 35">
              <a:extLst>
                <a:ext uri="{FF2B5EF4-FFF2-40B4-BE49-F238E27FC236}">
                  <a16:creationId xmlns:a16="http://schemas.microsoft.com/office/drawing/2014/main" id="{58749C47-E1BC-AD48-8FB1-8D82A6733F86}"/>
                </a:ext>
              </a:extLst>
            </p:cNvPr>
            <p:cNvPicPr>
              <a:picLocks noChangeAspect="1"/>
            </p:cNvPicPr>
            <p:nvPr/>
          </p:nvPicPr>
          <p:blipFill rotWithShape="1">
            <a:blip r:embed="rId6">
              <a:extLst>
                <a:ext uri="{28A0092B-C50C-407E-A947-70E740481C1C}">
                  <a14:useLocalDpi xmlns:a14="http://schemas.microsoft.com/office/drawing/2010/main" val="0"/>
                </a:ext>
              </a:extLst>
            </a:blip>
            <a:srcRect t="9517"/>
            <a:stretch/>
          </p:blipFill>
          <p:spPr>
            <a:xfrm>
              <a:off x="4602818" y="3925165"/>
              <a:ext cx="2900404" cy="2496453"/>
            </a:xfrm>
            <a:prstGeom prst="rect">
              <a:avLst/>
            </a:prstGeom>
          </p:spPr>
        </p:pic>
        <p:sp>
          <p:nvSpPr>
            <p:cNvPr id="18" name="TextBox 17">
              <a:extLst>
                <a:ext uri="{FF2B5EF4-FFF2-40B4-BE49-F238E27FC236}">
                  <a16:creationId xmlns:a16="http://schemas.microsoft.com/office/drawing/2014/main" id="{72F259D3-4F95-8E44-922D-864F01054551}"/>
                </a:ext>
              </a:extLst>
            </p:cNvPr>
            <p:cNvSpPr txBox="1"/>
            <p:nvPr/>
          </p:nvSpPr>
          <p:spPr>
            <a:xfrm>
              <a:off x="4602817" y="3620753"/>
              <a:ext cx="3089321" cy="256480"/>
            </a:xfrm>
            <a:prstGeom prst="rect">
              <a:avLst/>
            </a:prstGeom>
            <a:noFill/>
          </p:spPr>
          <p:txBody>
            <a:bodyPr wrap="square" rtlCol="0">
              <a:spAutoFit/>
            </a:bodyPr>
            <a:lstStyle/>
            <a:p>
              <a:pPr>
                <a:lnSpc>
                  <a:spcPct val="150000"/>
                </a:lnSpc>
              </a:pP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O que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há</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de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mais</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precioso</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na</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sua</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comunidade</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p>
          </p:txBody>
        </p:sp>
      </p:grpSp>
      <p:grpSp>
        <p:nvGrpSpPr>
          <p:cNvPr id="7" name="Group 6">
            <a:extLst>
              <a:ext uri="{FF2B5EF4-FFF2-40B4-BE49-F238E27FC236}">
                <a16:creationId xmlns:a16="http://schemas.microsoft.com/office/drawing/2014/main" id="{75FA5715-718B-404B-8195-21334F30DAA1}"/>
              </a:ext>
            </a:extLst>
          </p:cNvPr>
          <p:cNvGrpSpPr/>
          <p:nvPr/>
        </p:nvGrpSpPr>
        <p:grpSpPr>
          <a:xfrm>
            <a:off x="8256622" y="3620753"/>
            <a:ext cx="3301669" cy="2835614"/>
            <a:chOff x="8256622" y="3620753"/>
            <a:chExt cx="3301669" cy="2835614"/>
          </a:xfrm>
        </p:grpSpPr>
        <p:pic>
          <p:nvPicPr>
            <p:cNvPr id="10" name="Picture 9" descr="A picture containing chart&#10;&#10;Description automatically generated">
              <a:extLst>
                <a:ext uri="{FF2B5EF4-FFF2-40B4-BE49-F238E27FC236}">
                  <a16:creationId xmlns:a16="http://schemas.microsoft.com/office/drawing/2014/main" id="{0F12B6C8-BD3C-D349-8CD3-E5E07DE0CF50}"/>
                </a:ext>
              </a:extLst>
            </p:cNvPr>
            <p:cNvPicPr>
              <a:picLocks noChangeAspect="1"/>
            </p:cNvPicPr>
            <p:nvPr/>
          </p:nvPicPr>
          <p:blipFill rotWithShape="1">
            <a:blip r:embed="rId7">
              <a:extLst>
                <a:ext uri="{28A0092B-C50C-407E-A947-70E740481C1C}">
                  <a14:useLocalDpi xmlns:a14="http://schemas.microsoft.com/office/drawing/2010/main" val="0"/>
                </a:ext>
              </a:extLst>
            </a:blip>
            <a:srcRect t="9381"/>
            <a:stretch/>
          </p:blipFill>
          <p:spPr>
            <a:xfrm>
              <a:off x="8256622" y="3893182"/>
              <a:ext cx="3301669" cy="2563185"/>
            </a:xfrm>
            <a:prstGeom prst="rect">
              <a:avLst/>
            </a:prstGeom>
          </p:spPr>
        </p:pic>
        <p:sp>
          <p:nvSpPr>
            <p:cNvPr id="19" name="TextBox 18">
              <a:extLst>
                <a:ext uri="{FF2B5EF4-FFF2-40B4-BE49-F238E27FC236}">
                  <a16:creationId xmlns:a16="http://schemas.microsoft.com/office/drawing/2014/main" id="{50988E9D-A7EE-8F47-BA94-2BBBFF637168}"/>
                </a:ext>
              </a:extLst>
            </p:cNvPr>
            <p:cNvSpPr txBox="1"/>
            <p:nvPr/>
          </p:nvSpPr>
          <p:spPr>
            <a:xfrm>
              <a:off x="8308543" y="3620753"/>
              <a:ext cx="3089321" cy="256480"/>
            </a:xfrm>
            <a:prstGeom prst="rect">
              <a:avLst/>
            </a:prstGeom>
            <a:noFill/>
          </p:spPr>
          <p:txBody>
            <a:bodyPr wrap="square" rtlCol="0">
              <a:spAutoFit/>
            </a:bodyPr>
            <a:lstStyle/>
            <a:p>
              <a:pPr>
                <a:lnSpc>
                  <a:spcPct val="150000"/>
                </a:lnSpc>
              </a:pP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Qual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é</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o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seu</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 </a:t>
              </a:r>
              <a:r>
                <a:rPr lang="en-ID" sz="800" dirty="0" err="1">
                  <a:solidFill>
                    <a:srgbClr val="5E347E"/>
                  </a:solidFill>
                  <a:latin typeface="Roboto" panose="02000000000000000000" pitchFamily="2" charset="0"/>
                  <a:ea typeface="Roboto" panose="02000000000000000000" pitchFamily="2" charset="0"/>
                  <a:cs typeface="Ebrima" panose="02000000000000000000" pitchFamily="2" charset="0"/>
                </a:rPr>
                <a:t>município</a:t>
              </a:r>
              <a:r>
                <a:rPr lang="en-ID" sz="800" dirty="0">
                  <a:solidFill>
                    <a:srgbClr val="5E347E"/>
                  </a:solidFill>
                  <a:latin typeface="Roboto" panose="02000000000000000000" pitchFamily="2" charset="0"/>
                  <a:ea typeface="Roboto" panose="02000000000000000000" pitchFamily="2" charset="0"/>
                  <a:cs typeface="Ebrima" panose="02000000000000000000" pitchFamily="2" charset="0"/>
                </a:rPr>
                <a:t>?</a:t>
              </a:r>
            </a:p>
          </p:txBody>
        </p:sp>
      </p:grpSp>
    </p:spTree>
    <p:extLst>
      <p:ext uri="{BB962C8B-B14F-4D97-AF65-F5344CB8AC3E}">
        <p14:creationId xmlns:p14="http://schemas.microsoft.com/office/powerpoint/2010/main" val="238421988"/>
      </p:ext>
    </p:extLst>
  </p:cSld>
  <p:clrMapOvr>
    <a:masterClrMapping/>
  </p:clrMapOvr>
</p:sld>
</file>

<file path=ppt/theme/theme1.xml><?xml version="1.0" encoding="utf-8"?>
<a:theme xmlns:a="http://schemas.openxmlformats.org/drawingml/2006/main" name="Office Theme">
  <a:themeElements>
    <a:clrScheme name="WKDS-03">
      <a:dk1>
        <a:srgbClr val="323232"/>
      </a:dk1>
      <a:lt1>
        <a:srgbClr val="F7F7F7"/>
      </a:lt1>
      <a:dk2>
        <a:srgbClr val="323232"/>
      </a:dk2>
      <a:lt2>
        <a:srgbClr val="F7F7F7"/>
      </a:lt2>
      <a:accent1>
        <a:srgbClr val="4A00E0"/>
      </a:accent1>
      <a:accent2>
        <a:srgbClr val="8E2DE2"/>
      </a:accent2>
      <a:accent3>
        <a:srgbClr val="20B5D8"/>
      </a:accent3>
      <a:accent4>
        <a:srgbClr val="8CEE98"/>
      </a:accent4>
      <a:accent5>
        <a:srgbClr val="FB5F5C"/>
      </a:accent5>
      <a:accent6>
        <a:srgbClr val="F5995B"/>
      </a:accent6>
      <a:hlink>
        <a:srgbClr val="8E2DE2"/>
      </a:hlink>
      <a:folHlink>
        <a:srgbClr val="20B5D8"/>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1110</TotalTime>
  <Words>4279</Words>
  <Application>Microsoft Macintosh PowerPoint</Application>
  <PresentationFormat>Widescreen</PresentationFormat>
  <Paragraphs>394</Paragraphs>
  <Slides>50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50</vt:i4>
      </vt:variant>
    </vt:vector>
  </HeadingPairs>
  <TitlesOfParts>
    <vt:vector size="56" baseType="lpstr">
      <vt:lpstr>Arial</vt:lpstr>
      <vt:lpstr>Calibri</vt:lpstr>
      <vt:lpstr>Fira Sans Medium</vt:lpstr>
      <vt:lpstr>Roboto</vt:lpstr>
      <vt:lpstr>Roboto Lt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Wildan Kurniawan</dc:creator>
  <cp:lastModifiedBy>Matheus Antúrio</cp:lastModifiedBy>
  <cp:revision>93</cp:revision>
  <dcterms:created xsi:type="dcterms:W3CDTF">2020-04-22T00:07:34Z</dcterms:created>
  <dcterms:modified xsi:type="dcterms:W3CDTF">2020-12-22T18:45:25Z</dcterms:modified>
</cp:coreProperties>
</file>