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2" r:id="rId3"/>
    <p:sldId id="256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81" r:id="rId16"/>
    <p:sldId id="257" r:id="rId17"/>
    <p:sldId id="258" r:id="rId18"/>
    <p:sldId id="279" r:id="rId1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71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70020C0-C9F6-4FA1-AC9D-78710659AA8C}" type="presOf" srcId="{617B24ED-8A58-4677-B4E2-07EAE69D577B}" destId="{D1861F98-C936-4C7E-9379-3F4E8580BF22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1020361B-1279-4DF2-B6D9-E8EC9A249F98}" type="presOf" srcId="{55AD3994-F9F1-48EF-8275-D3A6C9A88596}" destId="{F0A1DBEC-3F6F-4ECE-876B-AEE3152C51BF}" srcOrd="0" destOrd="0" presId="urn:microsoft.com/office/officeart/2005/8/layout/hProcess9"/>
    <dgm:cxn modelId="{D0745BF1-F6DA-46F7-8C5E-8C0CA36FC7F2}" type="presOf" srcId="{9BD0D790-3BBC-4F97-9299-A19180BF3057}" destId="{4824980F-740D-4AAD-AA66-2C121D45CE9A}" srcOrd="0" destOrd="0" presId="urn:microsoft.com/office/officeart/2005/8/layout/hProcess9"/>
    <dgm:cxn modelId="{1D7F3F64-9DB2-45C0-B974-336BC2FB9FB5}" type="presOf" srcId="{7E789ACE-6FC8-4CFB-AF76-5A7D883FE77F}" destId="{BA3FB3AB-1FF9-4A4A-AB7D-F5D9FA57DC01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6282E665-05D3-4EE0-9436-AA6EF3450D9A}" type="presOf" srcId="{A3E49FD3-25F5-4961-B0F3-E38FFC526705}" destId="{023C0F82-0323-4C3D-8CA7-FA5E7BA272D8}" srcOrd="0" destOrd="0" presId="urn:microsoft.com/office/officeart/2005/8/layout/hProcess9"/>
    <dgm:cxn modelId="{BE967A82-EE61-4BE5-A926-1D635E056A47}" type="presOf" srcId="{BC233C6B-900E-489D-8331-E80F0E282B19}" destId="{3E50ACB7-73CE-4FF1-B8D2-C37B84E84A76}" srcOrd="0" destOrd="0" presId="urn:microsoft.com/office/officeart/2005/8/layout/hProcess9"/>
    <dgm:cxn modelId="{3132CCFE-F78C-43B6-BBA9-4CF94439C4AB}" type="presOf" srcId="{1897C3DE-197C-4A1D-8BC8-FAEF604DE2F3}" destId="{E49C320C-4B58-4963-9FF3-342F180DD67D}" srcOrd="0" destOrd="0" presId="urn:microsoft.com/office/officeart/2005/8/layout/hProcess9"/>
    <dgm:cxn modelId="{65957C0A-A790-4167-A262-56D0F7635051}" type="presOf" srcId="{58BBF101-20F0-432C-82A0-467CCB605395}" destId="{99A8B8BE-1245-4018-896A-2202E15F3D9F}" srcOrd="0" destOrd="0" presId="urn:microsoft.com/office/officeart/2005/8/layout/hProcess9"/>
    <dgm:cxn modelId="{EC0D108F-E9F7-4583-B3B9-427E43DFFD04}" type="presOf" srcId="{6D5B392C-8696-4DF8-8899-522EB896A9E2}" destId="{85E01D36-8CA7-4709-9EAF-60454931F780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50FFF57E-6A1E-43F0-8C03-20BCC22FA64E}" type="presParOf" srcId="{F0A1DBEC-3F6F-4ECE-876B-AEE3152C51BF}" destId="{0488B03B-9515-4274-BA61-A1392E427D23}" srcOrd="0" destOrd="0" presId="urn:microsoft.com/office/officeart/2005/8/layout/hProcess9"/>
    <dgm:cxn modelId="{BB7B3191-80A5-4399-8C3A-FD0E39E1A0D9}" type="presParOf" srcId="{F0A1DBEC-3F6F-4ECE-876B-AEE3152C51BF}" destId="{01A1B621-3B07-4F6C-8A22-CA6CFA8A86FC}" srcOrd="1" destOrd="0" presId="urn:microsoft.com/office/officeart/2005/8/layout/hProcess9"/>
    <dgm:cxn modelId="{97EA933B-6D5D-4378-9213-B128321C5371}" type="presParOf" srcId="{01A1B621-3B07-4F6C-8A22-CA6CFA8A86FC}" destId="{BA3FB3AB-1FF9-4A4A-AB7D-F5D9FA57DC01}" srcOrd="0" destOrd="0" presId="urn:microsoft.com/office/officeart/2005/8/layout/hProcess9"/>
    <dgm:cxn modelId="{99A3A711-F22C-4C02-96E9-E464DB2B872F}" type="presParOf" srcId="{01A1B621-3B07-4F6C-8A22-CA6CFA8A86FC}" destId="{D471CE43-AB28-4049-BF6E-5A3A01720072}" srcOrd="1" destOrd="0" presId="urn:microsoft.com/office/officeart/2005/8/layout/hProcess9"/>
    <dgm:cxn modelId="{794F6887-FD63-4DCA-A511-A5929F676635}" type="presParOf" srcId="{01A1B621-3B07-4F6C-8A22-CA6CFA8A86FC}" destId="{4824980F-740D-4AAD-AA66-2C121D45CE9A}" srcOrd="2" destOrd="0" presId="urn:microsoft.com/office/officeart/2005/8/layout/hProcess9"/>
    <dgm:cxn modelId="{20A21339-992F-4449-B0B4-2ECB217A05CE}" type="presParOf" srcId="{01A1B621-3B07-4F6C-8A22-CA6CFA8A86FC}" destId="{4FCBC9C3-654E-42A5-BD81-67D56C314287}" srcOrd="3" destOrd="0" presId="urn:microsoft.com/office/officeart/2005/8/layout/hProcess9"/>
    <dgm:cxn modelId="{B0D3CC0F-9724-4F52-8681-50F586B4AE2F}" type="presParOf" srcId="{01A1B621-3B07-4F6C-8A22-CA6CFA8A86FC}" destId="{D1861F98-C936-4C7E-9379-3F4E8580BF22}" srcOrd="4" destOrd="0" presId="urn:microsoft.com/office/officeart/2005/8/layout/hProcess9"/>
    <dgm:cxn modelId="{77F19394-CA74-4409-9649-A71E95C57621}" type="presParOf" srcId="{01A1B621-3B07-4F6C-8A22-CA6CFA8A86FC}" destId="{40F05679-B697-42A1-BFB0-C2453E1F49E0}" srcOrd="5" destOrd="0" presId="urn:microsoft.com/office/officeart/2005/8/layout/hProcess9"/>
    <dgm:cxn modelId="{4E269A57-A026-4B19-8C44-9DA66DB6D93E}" type="presParOf" srcId="{01A1B621-3B07-4F6C-8A22-CA6CFA8A86FC}" destId="{3E50ACB7-73CE-4FF1-B8D2-C37B84E84A76}" srcOrd="6" destOrd="0" presId="urn:microsoft.com/office/officeart/2005/8/layout/hProcess9"/>
    <dgm:cxn modelId="{4663E32A-E357-4826-983E-4BBBBF77CD1C}" type="presParOf" srcId="{01A1B621-3B07-4F6C-8A22-CA6CFA8A86FC}" destId="{BF21CAFF-C87A-4A9E-9C7B-55B02FEC1249}" srcOrd="7" destOrd="0" presId="urn:microsoft.com/office/officeart/2005/8/layout/hProcess9"/>
    <dgm:cxn modelId="{6F20DE90-4EEA-452E-B468-F303235BEC7C}" type="presParOf" srcId="{01A1B621-3B07-4F6C-8A22-CA6CFA8A86FC}" destId="{E49C320C-4B58-4963-9FF3-342F180DD67D}" srcOrd="8" destOrd="0" presId="urn:microsoft.com/office/officeart/2005/8/layout/hProcess9"/>
    <dgm:cxn modelId="{F2E3B1DB-797D-4CE1-AA03-552EB6468241}" type="presParOf" srcId="{01A1B621-3B07-4F6C-8A22-CA6CFA8A86FC}" destId="{5A63EF05-BF68-4D87-98D3-6A9C3E10B9F3}" srcOrd="9" destOrd="0" presId="urn:microsoft.com/office/officeart/2005/8/layout/hProcess9"/>
    <dgm:cxn modelId="{F0B752B4-E760-472B-B5A4-C0C411951A66}" type="presParOf" srcId="{01A1B621-3B07-4F6C-8A22-CA6CFA8A86FC}" destId="{85E01D36-8CA7-4709-9EAF-60454931F780}" srcOrd="10" destOrd="0" presId="urn:microsoft.com/office/officeart/2005/8/layout/hProcess9"/>
    <dgm:cxn modelId="{849D16F9-E09E-40A0-9FA9-CE36A3617726}" type="presParOf" srcId="{01A1B621-3B07-4F6C-8A22-CA6CFA8A86FC}" destId="{5E62164D-1CB1-47CE-AA52-61AD768E6370}" srcOrd="11" destOrd="0" presId="urn:microsoft.com/office/officeart/2005/8/layout/hProcess9"/>
    <dgm:cxn modelId="{D8967BE3-32D9-400B-93EC-D4E87828B7B2}" type="presParOf" srcId="{01A1B621-3B07-4F6C-8A22-CA6CFA8A86FC}" destId="{023C0F82-0323-4C3D-8CA7-FA5E7BA272D8}" srcOrd="12" destOrd="0" presId="urn:microsoft.com/office/officeart/2005/8/layout/hProcess9"/>
    <dgm:cxn modelId="{264E73CB-D0D4-42C5-B72C-C610F36AA613}" type="presParOf" srcId="{01A1B621-3B07-4F6C-8A22-CA6CFA8A86FC}" destId="{3974DD6A-E0DF-44B5-B442-7DF631A7FA38}" srcOrd="13" destOrd="0" presId="urn:microsoft.com/office/officeart/2005/8/layout/hProcess9"/>
    <dgm:cxn modelId="{96BB032B-6F87-4F37-BA43-A7FAC81FC64C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BF2D4102-F63B-4035-ADBF-D69BE9137E95}" type="presOf" srcId="{CCEE0923-569B-4205-B7B0-EA45643C229E}" destId="{31F0BC73-D612-4D72-9D57-5A4EBB839E1D}" srcOrd="0" destOrd="0" presId="urn:microsoft.com/office/officeart/2005/8/layout/chevron1"/>
    <dgm:cxn modelId="{7505CFF8-AB51-405B-A950-1499FF7B8139}" type="presOf" srcId="{A7A33DCD-C365-4353-B062-CA91AB2BD106}" destId="{D24503D5-5818-48C3-A1E9-EE6699CB6609}" srcOrd="0" destOrd="0" presId="urn:microsoft.com/office/officeart/2005/8/layout/chevron1"/>
    <dgm:cxn modelId="{6642F3DB-3BD7-4E89-A082-58EB7D31B898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23BF3CB-0542-487C-8FEB-87F0431DC57E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100A9DBA-73E0-46F0-8A7C-1F65624C4F1A}" type="presOf" srcId="{A7A33DCD-C365-4353-B062-CA91AB2BD106}" destId="{D24503D5-5818-48C3-A1E9-EE6699CB6609}" srcOrd="0" destOrd="0" presId="urn:microsoft.com/office/officeart/2005/8/layout/chevron1"/>
    <dgm:cxn modelId="{F6851A52-0E89-44CB-B675-0872A24E4534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677FB809-0754-433D-BC0A-491A001E7C2A}" type="presOf" srcId="{A7A33DCD-C365-4353-B062-CA91AB2BD106}" destId="{D24503D5-5818-48C3-A1E9-EE6699CB6609}" srcOrd="0" destOrd="0" presId="urn:microsoft.com/office/officeart/2005/8/layout/chevron1"/>
    <dgm:cxn modelId="{C74A15D2-4253-4C4A-BCAF-3AB7FF3A4CDD}" type="presOf" srcId="{CCEE0923-569B-4205-B7B0-EA45643C229E}" destId="{31F0BC73-D612-4D72-9D57-5A4EBB839E1D}" srcOrd="0" destOrd="0" presId="urn:microsoft.com/office/officeart/2005/8/layout/chevron1"/>
    <dgm:cxn modelId="{F2EF4450-4D00-4498-92A1-CA6BB4741BC6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BA5FDF8-16BB-4A4D-9851-E2EAA87D423F}" type="presOf" srcId="{9BD0D790-3BBC-4F97-9299-A19180BF3057}" destId="{4824980F-740D-4AAD-AA66-2C121D45CE9A}" srcOrd="0" destOrd="0" presId="urn:microsoft.com/office/officeart/2005/8/layout/hProcess9"/>
    <dgm:cxn modelId="{504F0A91-2057-4DA7-B67F-432DF885C258}" type="presOf" srcId="{BC233C6B-900E-489D-8331-E80F0E282B19}" destId="{3E50ACB7-73CE-4FF1-B8D2-C37B84E84A76}" srcOrd="0" destOrd="0" presId="urn:microsoft.com/office/officeart/2005/8/layout/hProcess9"/>
    <dgm:cxn modelId="{E667FBDF-7AF2-4C08-94F2-BE4D455113D2}" type="presOf" srcId="{A3E49FD3-25F5-4961-B0F3-E38FFC526705}" destId="{023C0F82-0323-4C3D-8CA7-FA5E7BA272D8}" srcOrd="0" destOrd="0" presId="urn:microsoft.com/office/officeart/2005/8/layout/hProcess9"/>
    <dgm:cxn modelId="{A6368767-0AE8-45F4-AF37-99B5AFF99825}" type="presOf" srcId="{55AD3994-F9F1-48EF-8275-D3A6C9A88596}" destId="{F0A1DBEC-3F6F-4ECE-876B-AEE3152C51BF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7A844DA-09F4-4D64-B0EB-9D07861E4068}" type="presOf" srcId="{1897C3DE-197C-4A1D-8BC8-FAEF604DE2F3}" destId="{E49C320C-4B58-4963-9FF3-342F180DD67D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EFCF688D-093F-471B-8AA3-50567EAFE363}" type="presOf" srcId="{58BBF101-20F0-432C-82A0-467CCB605395}" destId="{99A8B8BE-1245-4018-896A-2202E15F3D9F}" srcOrd="0" destOrd="0" presId="urn:microsoft.com/office/officeart/2005/8/layout/hProcess9"/>
    <dgm:cxn modelId="{9AC691A3-3A21-4928-9E26-B242943FF882}" type="presOf" srcId="{617B24ED-8A58-4677-B4E2-07EAE69D577B}" destId="{D1861F98-C936-4C7E-9379-3F4E8580BF22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F235CB2F-9666-4946-834A-E94AC406CC33}" type="presOf" srcId="{7E789ACE-6FC8-4CFB-AF76-5A7D883FE77F}" destId="{BA3FB3AB-1FF9-4A4A-AB7D-F5D9FA57DC01}" srcOrd="0" destOrd="0" presId="urn:microsoft.com/office/officeart/2005/8/layout/hProcess9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B20E3045-13D6-4D43-A476-D179C895EE3A}" type="presOf" srcId="{6D5B392C-8696-4DF8-8899-522EB896A9E2}" destId="{85E01D36-8CA7-4709-9EAF-60454931F780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4442DBB1-3340-405D-BA8E-865E803CCCD4}" type="presParOf" srcId="{F0A1DBEC-3F6F-4ECE-876B-AEE3152C51BF}" destId="{0488B03B-9515-4274-BA61-A1392E427D23}" srcOrd="0" destOrd="0" presId="urn:microsoft.com/office/officeart/2005/8/layout/hProcess9"/>
    <dgm:cxn modelId="{D1F06AC5-8A26-420A-B42A-EDEBC7193DAA}" type="presParOf" srcId="{F0A1DBEC-3F6F-4ECE-876B-AEE3152C51BF}" destId="{01A1B621-3B07-4F6C-8A22-CA6CFA8A86FC}" srcOrd="1" destOrd="0" presId="urn:microsoft.com/office/officeart/2005/8/layout/hProcess9"/>
    <dgm:cxn modelId="{935C12B8-7CA6-4B2F-AF60-F38693200DE2}" type="presParOf" srcId="{01A1B621-3B07-4F6C-8A22-CA6CFA8A86FC}" destId="{BA3FB3AB-1FF9-4A4A-AB7D-F5D9FA57DC01}" srcOrd="0" destOrd="0" presId="urn:microsoft.com/office/officeart/2005/8/layout/hProcess9"/>
    <dgm:cxn modelId="{87EC1688-0143-4A00-AA95-F6AF209166FB}" type="presParOf" srcId="{01A1B621-3B07-4F6C-8A22-CA6CFA8A86FC}" destId="{D471CE43-AB28-4049-BF6E-5A3A01720072}" srcOrd="1" destOrd="0" presId="urn:microsoft.com/office/officeart/2005/8/layout/hProcess9"/>
    <dgm:cxn modelId="{6C9F2841-854C-4568-8C7A-90A83809A45B}" type="presParOf" srcId="{01A1B621-3B07-4F6C-8A22-CA6CFA8A86FC}" destId="{4824980F-740D-4AAD-AA66-2C121D45CE9A}" srcOrd="2" destOrd="0" presId="urn:microsoft.com/office/officeart/2005/8/layout/hProcess9"/>
    <dgm:cxn modelId="{64ECAABD-7E51-4EE3-85E9-433FFCC0FCC2}" type="presParOf" srcId="{01A1B621-3B07-4F6C-8A22-CA6CFA8A86FC}" destId="{4FCBC9C3-654E-42A5-BD81-67D56C314287}" srcOrd="3" destOrd="0" presId="urn:microsoft.com/office/officeart/2005/8/layout/hProcess9"/>
    <dgm:cxn modelId="{AAD3065C-5A22-4CE8-8428-1AC6DCD7B470}" type="presParOf" srcId="{01A1B621-3B07-4F6C-8A22-CA6CFA8A86FC}" destId="{D1861F98-C936-4C7E-9379-3F4E8580BF22}" srcOrd="4" destOrd="0" presId="urn:microsoft.com/office/officeart/2005/8/layout/hProcess9"/>
    <dgm:cxn modelId="{18CCF0AE-D9FE-4B28-B3C8-9AF7747E1937}" type="presParOf" srcId="{01A1B621-3B07-4F6C-8A22-CA6CFA8A86FC}" destId="{40F05679-B697-42A1-BFB0-C2453E1F49E0}" srcOrd="5" destOrd="0" presId="urn:microsoft.com/office/officeart/2005/8/layout/hProcess9"/>
    <dgm:cxn modelId="{7C87EC8D-EF0A-4209-B9D8-B1D7265474F9}" type="presParOf" srcId="{01A1B621-3B07-4F6C-8A22-CA6CFA8A86FC}" destId="{3E50ACB7-73CE-4FF1-B8D2-C37B84E84A76}" srcOrd="6" destOrd="0" presId="urn:microsoft.com/office/officeart/2005/8/layout/hProcess9"/>
    <dgm:cxn modelId="{4BFDB8A0-DCB2-4425-BFEC-2254221170A2}" type="presParOf" srcId="{01A1B621-3B07-4F6C-8A22-CA6CFA8A86FC}" destId="{BF21CAFF-C87A-4A9E-9C7B-55B02FEC1249}" srcOrd="7" destOrd="0" presId="urn:microsoft.com/office/officeart/2005/8/layout/hProcess9"/>
    <dgm:cxn modelId="{84FBAEAD-340A-4904-8E47-2169F9D68CEB}" type="presParOf" srcId="{01A1B621-3B07-4F6C-8A22-CA6CFA8A86FC}" destId="{E49C320C-4B58-4963-9FF3-342F180DD67D}" srcOrd="8" destOrd="0" presId="urn:microsoft.com/office/officeart/2005/8/layout/hProcess9"/>
    <dgm:cxn modelId="{84A6D340-751F-472F-B711-AFDAD66AE935}" type="presParOf" srcId="{01A1B621-3B07-4F6C-8A22-CA6CFA8A86FC}" destId="{5A63EF05-BF68-4D87-98D3-6A9C3E10B9F3}" srcOrd="9" destOrd="0" presId="urn:microsoft.com/office/officeart/2005/8/layout/hProcess9"/>
    <dgm:cxn modelId="{C43A000A-35EC-4178-ADFF-DE35347FBC42}" type="presParOf" srcId="{01A1B621-3B07-4F6C-8A22-CA6CFA8A86FC}" destId="{85E01D36-8CA7-4709-9EAF-60454931F780}" srcOrd="10" destOrd="0" presId="urn:microsoft.com/office/officeart/2005/8/layout/hProcess9"/>
    <dgm:cxn modelId="{0CDAB7E8-B018-4237-9876-92CC75F92E17}" type="presParOf" srcId="{01A1B621-3B07-4F6C-8A22-CA6CFA8A86FC}" destId="{5E62164D-1CB1-47CE-AA52-61AD768E6370}" srcOrd="11" destOrd="0" presId="urn:microsoft.com/office/officeart/2005/8/layout/hProcess9"/>
    <dgm:cxn modelId="{B23A4B56-3885-48B7-81B4-E9F85AFD16EF}" type="presParOf" srcId="{01A1B621-3B07-4F6C-8A22-CA6CFA8A86FC}" destId="{023C0F82-0323-4C3D-8CA7-FA5E7BA272D8}" srcOrd="12" destOrd="0" presId="urn:microsoft.com/office/officeart/2005/8/layout/hProcess9"/>
    <dgm:cxn modelId="{C64170B5-F80B-4A28-8A7B-060A824E1EAE}" type="presParOf" srcId="{01A1B621-3B07-4F6C-8A22-CA6CFA8A86FC}" destId="{3974DD6A-E0DF-44B5-B442-7DF631A7FA38}" srcOrd="13" destOrd="0" presId="urn:microsoft.com/office/officeart/2005/8/layout/hProcess9"/>
    <dgm:cxn modelId="{D9E8CED5-1E2E-484A-ADCC-80719E8E8F45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B6769DC-39E8-4C0E-A641-D16D2E045FF5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48BFC50F-68AD-41D5-AC40-AB92B70CE132}" type="presOf" srcId="{CCEE0923-569B-4205-B7B0-EA45643C229E}" destId="{31F0BC73-D612-4D72-9D57-5A4EBB839E1D}" srcOrd="0" destOrd="0" presId="urn:microsoft.com/office/officeart/2005/8/layout/chevron1"/>
    <dgm:cxn modelId="{7F02D25F-91BF-4313-8DB6-18A046FF4455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89E99DA-0C47-45E0-8B6D-D15B1070165C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CA6FBA45-78C7-4C16-9C4B-2F8C41974FB6}" type="presOf" srcId="{A7A33DCD-C365-4353-B062-CA91AB2BD106}" destId="{D24503D5-5818-48C3-A1E9-EE6699CB6609}" srcOrd="0" destOrd="0" presId="urn:microsoft.com/office/officeart/2005/8/layout/chevron1"/>
    <dgm:cxn modelId="{967322AC-B00A-4988-BC28-5FF0127EA9CB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38F349B3-2840-456E-95DB-315B5E477388}" type="presOf" srcId="{CCEE0923-569B-4205-B7B0-EA45643C229E}" destId="{31F0BC73-D612-4D72-9D57-5A4EBB839E1D}" srcOrd="0" destOrd="0" presId="urn:microsoft.com/office/officeart/2005/8/layout/chevron1"/>
    <dgm:cxn modelId="{5CDFB3F2-273F-42E1-B698-214031557402}" type="presOf" srcId="{A7A33DCD-C365-4353-B062-CA91AB2BD106}" destId="{D24503D5-5818-48C3-A1E9-EE6699CB6609}" srcOrd="0" destOrd="0" presId="urn:microsoft.com/office/officeart/2005/8/layout/chevron1"/>
    <dgm:cxn modelId="{A819151D-F35A-4800-8E6D-F87AC94B61BE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2952B4A-82CC-4F0B-8A12-BBE0902536CF}" type="presOf" srcId="{A3E49FD3-25F5-4961-B0F3-E38FFC526705}" destId="{023C0F82-0323-4C3D-8CA7-FA5E7BA272D8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C587AFF-AB27-43DC-B960-282E8DBECCB6}" type="presOf" srcId="{58BBF101-20F0-432C-82A0-467CCB605395}" destId="{99A8B8BE-1245-4018-896A-2202E15F3D9F}" srcOrd="0" destOrd="0" presId="urn:microsoft.com/office/officeart/2005/8/layout/hProcess9"/>
    <dgm:cxn modelId="{6B7496A2-4777-4488-88FF-A43D14095184}" type="presOf" srcId="{7E789ACE-6FC8-4CFB-AF76-5A7D883FE77F}" destId="{BA3FB3AB-1FF9-4A4A-AB7D-F5D9FA57DC01}" srcOrd="0" destOrd="0" presId="urn:microsoft.com/office/officeart/2005/8/layout/hProcess9"/>
    <dgm:cxn modelId="{99609319-3A40-41CE-A981-12B9714CD33F}" type="presOf" srcId="{1897C3DE-197C-4A1D-8BC8-FAEF604DE2F3}" destId="{E49C320C-4B58-4963-9FF3-342F180DD67D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1BC8C0EE-59AF-418F-90FC-076E38D45DE6}" type="presOf" srcId="{6D5B392C-8696-4DF8-8899-522EB896A9E2}" destId="{85E01D36-8CA7-4709-9EAF-60454931F780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BA2CCB81-4AE0-497F-8D69-921E1D38624F}" type="presOf" srcId="{9BD0D790-3BBC-4F97-9299-A19180BF3057}" destId="{4824980F-740D-4AAD-AA66-2C121D45CE9A}" srcOrd="0" destOrd="0" presId="urn:microsoft.com/office/officeart/2005/8/layout/hProcess9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1AD0EECC-D4A8-4B34-B479-1EACF1C909DE}" type="presOf" srcId="{55AD3994-F9F1-48EF-8275-D3A6C9A88596}" destId="{F0A1DBEC-3F6F-4ECE-876B-AEE3152C51BF}" srcOrd="0" destOrd="0" presId="urn:microsoft.com/office/officeart/2005/8/layout/hProcess9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50B7A68E-E4F7-4841-8638-7E278D3B2735}" type="presOf" srcId="{617B24ED-8A58-4677-B4E2-07EAE69D577B}" destId="{D1861F98-C936-4C7E-9379-3F4E8580BF22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32794252-B0B4-4089-807A-37E3DE9A0B54}" type="presOf" srcId="{BC233C6B-900E-489D-8331-E80F0E282B19}" destId="{3E50ACB7-73CE-4FF1-B8D2-C37B84E84A76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1049BE4E-C4AE-45E4-8834-EEAAB2B88CD6}" type="presParOf" srcId="{F0A1DBEC-3F6F-4ECE-876B-AEE3152C51BF}" destId="{0488B03B-9515-4274-BA61-A1392E427D23}" srcOrd="0" destOrd="0" presId="urn:microsoft.com/office/officeart/2005/8/layout/hProcess9"/>
    <dgm:cxn modelId="{CF7421F8-ACDE-4D56-89A3-C3FB558F1308}" type="presParOf" srcId="{F0A1DBEC-3F6F-4ECE-876B-AEE3152C51BF}" destId="{01A1B621-3B07-4F6C-8A22-CA6CFA8A86FC}" srcOrd="1" destOrd="0" presId="urn:microsoft.com/office/officeart/2005/8/layout/hProcess9"/>
    <dgm:cxn modelId="{1AD14F94-3E5B-48F1-A012-84999664C823}" type="presParOf" srcId="{01A1B621-3B07-4F6C-8A22-CA6CFA8A86FC}" destId="{BA3FB3AB-1FF9-4A4A-AB7D-F5D9FA57DC01}" srcOrd="0" destOrd="0" presId="urn:microsoft.com/office/officeart/2005/8/layout/hProcess9"/>
    <dgm:cxn modelId="{ABDF90BC-B095-437C-9EA2-159467028019}" type="presParOf" srcId="{01A1B621-3B07-4F6C-8A22-CA6CFA8A86FC}" destId="{D471CE43-AB28-4049-BF6E-5A3A01720072}" srcOrd="1" destOrd="0" presId="urn:microsoft.com/office/officeart/2005/8/layout/hProcess9"/>
    <dgm:cxn modelId="{E7603EAD-6892-4EC6-976D-C2ADE7119AB2}" type="presParOf" srcId="{01A1B621-3B07-4F6C-8A22-CA6CFA8A86FC}" destId="{4824980F-740D-4AAD-AA66-2C121D45CE9A}" srcOrd="2" destOrd="0" presId="urn:microsoft.com/office/officeart/2005/8/layout/hProcess9"/>
    <dgm:cxn modelId="{03795781-3303-4A89-BB56-9F3DBDE510D7}" type="presParOf" srcId="{01A1B621-3B07-4F6C-8A22-CA6CFA8A86FC}" destId="{4FCBC9C3-654E-42A5-BD81-67D56C314287}" srcOrd="3" destOrd="0" presId="urn:microsoft.com/office/officeart/2005/8/layout/hProcess9"/>
    <dgm:cxn modelId="{84435EF6-6547-4123-A66B-774DD652DC86}" type="presParOf" srcId="{01A1B621-3B07-4F6C-8A22-CA6CFA8A86FC}" destId="{D1861F98-C936-4C7E-9379-3F4E8580BF22}" srcOrd="4" destOrd="0" presId="urn:microsoft.com/office/officeart/2005/8/layout/hProcess9"/>
    <dgm:cxn modelId="{FC184A57-2A48-4E8A-AAB7-BC0B1D191570}" type="presParOf" srcId="{01A1B621-3B07-4F6C-8A22-CA6CFA8A86FC}" destId="{40F05679-B697-42A1-BFB0-C2453E1F49E0}" srcOrd="5" destOrd="0" presId="urn:microsoft.com/office/officeart/2005/8/layout/hProcess9"/>
    <dgm:cxn modelId="{C8994593-1DB2-41D1-B4B5-BD53F7EDFAAE}" type="presParOf" srcId="{01A1B621-3B07-4F6C-8A22-CA6CFA8A86FC}" destId="{3E50ACB7-73CE-4FF1-B8D2-C37B84E84A76}" srcOrd="6" destOrd="0" presId="urn:microsoft.com/office/officeart/2005/8/layout/hProcess9"/>
    <dgm:cxn modelId="{E6FA4853-2B66-4EA9-8636-D6B5DE4D1D95}" type="presParOf" srcId="{01A1B621-3B07-4F6C-8A22-CA6CFA8A86FC}" destId="{BF21CAFF-C87A-4A9E-9C7B-55B02FEC1249}" srcOrd="7" destOrd="0" presId="urn:microsoft.com/office/officeart/2005/8/layout/hProcess9"/>
    <dgm:cxn modelId="{AB6B640C-61A2-4076-820D-05A8093A7A53}" type="presParOf" srcId="{01A1B621-3B07-4F6C-8A22-CA6CFA8A86FC}" destId="{E49C320C-4B58-4963-9FF3-342F180DD67D}" srcOrd="8" destOrd="0" presId="urn:microsoft.com/office/officeart/2005/8/layout/hProcess9"/>
    <dgm:cxn modelId="{2D629BD2-2F6A-4B17-A1E0-04CFDFCE482A}" type="presParOf" srcId="{01A1B621-3B07-4F6C-8A22-CA6CFA8A86FC}" destId="{5A63EF05-BF68-4D87-98D3-6A9C3E10B9F3}" srcOrd="9" destOrd="0" presId="urn:microsoft.com/office/officeart/2005/8/layout/hProcess9"/>
    <dgm:cxn modelId="{554BA66E-5A67-4879-8622-BEB4C953BB61}" type="presParOf" srcId="{01A1B621-3B07-4F6C-8A22-CA6CFA8A86FC}" destId="{85E01D36-8CA7-4709-9EAF-60454931F780}" srcOrd="10" destOrd="0" presId="urn:microsoft.com/office/officeart/2005/8/layout/hProcess9"/>
    <dgm:cxn modelId="{24DE05E0-DA65-42A6-AFDB-3D767A897754}" type="presParOf" srcId="{01A1B621-3B07-4F6C-8A22-CA6CFA8A86FC}" destId="{5E62164D-1CB1-47CE-AA52-61AD768E6370}" srcOrd="11" destOrd="0" presId="urn:microsoft.com/office/officeart/2005/8/layout/hProcess9"/>
    <dgm:cxn modelId="{6BAF8AA7-F3EF-4CFB-B6D0-92E8A87E30D4}" type="presParOf" srcId="{01A1B621-3B07-4F6C-8A22-CA6CFA8A86FC}" destId="{023C0F82-0323-4C3D-8CA7-FA5E7BA272D8}" srcOrd="12" destOrd="0" presId="urn:microsoft.com/office/officeart/2005/8/layout/hProcess9"/>
    <dgm:cxn modelId="{5AECFC5C-BAC1-4700-ACC2-3D9B71913C63}" type="presParOf" srcId="{01A1B621-3B07-4F6C-8A22-CA6CFA8A86FC}" destId="{3974DD6A-E0DF-44B5-B442-7DF631A7FA38}" srcOrd="13" destOrd="0" presId="urn:microsoft.com/office/officeart/2005/8/layout/hProcess9"/>
    <dgm:cxn modelId="{81215062-050A-4C82-92A1-F79E96FDFB2C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59D5449C-0182-43AA-9D05-01F15014ABBE}" type="presOf" srcId="{CCEE0923-569B-4205-B7B0-EA45643C229E}" destId="{31F0BC73-D612-4D72-9D57-5A4EBB839E1D}" srcOrd="0" destOrd="0" presId="urn:microsoft.com/office/officeart/2005/8/layout/chevron1"/>
    <dgm:cxn modelId="{459D9EFB-02A2-4C97-8266-5A5C2C9DD8AA}" type="presOf" srcId="{A7A33DCD-C365-4353-B062-CA91AB2BD106}" destId="{D24503D5-5818-48C3-A1E9-EE6699CB6609}" srcOrd="0" destOrd="0" presId="urn:microsoft.com/office/officeart/2005/8/layout/chevron1"/>
    <dgm:cxn modelId="{61654714-5A6F-4DE3-ABD6-17B6AB1662D7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E62827E7-ECDA-4E96-9A03-3D56C3DAE196}" type="presOf" srcId="{A7A33DCD-C365-4353-B062-CA91AB2BD106}" destId="{D24503D5-5818-48C3-A1E9-EE6699CB6609}" srcOrd="0" destOrd="0" presId="urn:microsoft.com/office/officeart/2005/8/layout/chevron1"/>
    <dgm:cxn modelId="{2B23A1D0-886E-4182-AC6D-FBB274FA78AF}" type="presOf" srcId="{CCEE0923-569B-4205-B7B0-EA45643C229E}" destId="{31F0BC73-D612-4D72-9D57-5A4EBB839E1D}" srcOrd="0" destOrd="0" presId="urn:microsoft.com/office/officeart/2005/8/layout/chevron1"/>
    <dgm:cxn modelId="{D18A867B-161D-45A5-9602-A0383422137D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0675C35-3E18-4966-892B-141027E9203C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FF663B0F-2413-4290-BD37-BC45F877B7EF}" type="presOf" srcId="{A7A33DCD-C365-4353-B062-CA91AB2BD106}" destId="{D24503D5-5818-48C3-A1E9-EE6699CB6609}" srcOrd="0" destOrd="0" presId="urn:microsoft.com/office/officeart/2005/8/layout/chevron1"/>
    <dgm:cxn modelId="{9CA1BE30-FD3A-443B-8F46-D60B9346D0CA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4D5163D-AE88-47D4-AA55-688126936DBC}" type="presOf" srcId="{CCEE0923-569B-4205-B7B0-EA45643C229E}" destId="{31F0BC73-D612-4D72-9D57-5A4EBB839E1D}" srcOrd="0" destOrd="0" presId="urn:microsoft.com/office/officeart/2005/8/layout/chevron1"/>
    <dgm:cxn modelId="{0AA6D942-096A-43D1-B026-C45AB801EE01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FAB8D4DF-F589-4B54-B625-C285B7296375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0A1018A-056F-47AB-9852-839A7B602930}" type="presOf" srcId="{58BBF101-20F0-432C-82A0-467CCB605395}" destId="{99A8B8BE-1245-4018-896A-2202E15F3D9F}" srcOrd="0" destOrd="0" presId="urn:microsoft.com/office/officeart/2005/8/layout/hProcess9"/>
    <dgm:cxn modelId="{5673DA69-BBD6-4451-8509-9BD9FF0F5BBF}" type="presOf" srcId="{6D5B392C-8696-4DF8-8899-522EB896A9E2}" destId="{85E01D36-8CA7-4709-9EAF-60454931F780}" srcOrd="0" destOrd="0" presId="urn:microsoft.com/office/officeart/2005/8/layout/hProcess9"/>
    <dgm:cxn modelId="{5CB2A1B1-1640-494B-BDFD-1CC3DF1EB58F}" type="presOf" srcId="{7E789ACE-6FC8-4CFB-AF76-5A7D883FE77F}" destId="{BA3FB3AB-1FF9-4A4A-AB7D-F5D9FA57DC01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5805552D-F480-48D6-81DB-EC03663C051E}" type="presOf" srcId="{BC233C6B-900E-489D-8331-E80F0E282B19}" destId="{3E50ACB7-73CE-4FF1-B8D2-C37B84E84A76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5A50A8BB-BEC5-4291-BE23-3BD6210D9D83}" type="presOf" srcId="{617B24ED-8A58-4677-B4E2-07EAE69D577B}" destId="{D1861F98-C936-4C7E-9379-3F4E8580BF22}" srcOrd="0" destOrd="0" presId="urn:microsoft.com/office/officeart/2005/8/layout/hProcess9"/>
    <dgm:cxn modelId="{A442A421-272D-4199-A225-D825328BD857}" type="presOf" srcId="{A3E49FD3-25F5-4961-B0F3-E38FFC526705}" destId="{023C0F82-0323-4C3D-8CA7-FA5E7BA272D8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4E249419-D3EE-44AF-87D5-3998089B1B10}" type="presOf" srcId="{1897C3DE-197C-4A1D-8BC8-FAEF604DE2F3}" destId="{E49C320C-4B58-4963-9FF3-342F180DD67D}" srcOrd="0" destOrd="0" presId="urn:microsoft.com/office/officeart/2005/8/layout/hProcess9"/>
    <dgm:cxn modelId="{730C3B55-B2FF-4B28-9DE4-CE5CB07EFAEC}" type="presOf" srcId="{9BD0D790-3BBC-4F97-9299-A19180BF3057}" destId="{4824980F-740D-4AAD-AA66-2C121D45CE9A}" srcOrd="0" destOrd="0" presId="urn:microsoft.com/office/officeart/2005/8/layout/hProcess9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7C82EBFC-2620-4321-B0DD-F44263080A4C}" type="presOf" srcId="{55AD3994-F9F1-48EF-8275-D3A6C9A88596}" destId="{F0A1DBEC-3F6F-4ECE-876B-AEE3152C51BF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ADB0E324-C7CE-4FE6-A6AC-B82A1DB493E3}" type="presParOf" srcId="{F0A1DBEC-3F6F-4ECE-876B-AEE3152C51BF}" destId="{0488B03B-9515-4274-BA61-A1392E427D23}" srcOrd="0" destOrd="0" presId="urn:microsoft.com/office/officeart/2005/8/layout/hProcess9"/>
    <dgm:cxn modelId="{DC961685-37EE-4CA8-9058-386F48A0FDA4}" type="presParOf" srcId="{F0A1DBEC-3F6F-4ECE-876B-AEE3152C51BF}" destId="{01A1B621-3B07-4F6C-8A22-CA6CFA8A86FC}" srcOrd="1" destOrd="0" presId="urn:microsoft.com/office/officeart/2005/8/layout/hProcess9"/>
    <dgm:cxn modelId="{98C7DF4E-EF18-4976-8ED9-A2D96B61B570}" type="presParOf" srcId="{01A1B621-3B07-4F6C-8A22-CA6CFA8A86FC}" destId="{BA3FB3AB-1FF9-4A4A-AB7D-F5D9FA57DC01}" srcOrd="0" destOrd="0" presId="urn:microsoft.com/office/officeart/2005/8/layout/hProcess9"/>
    <dgm:cxn modelId="{77EEEDE3-8636-4457-B7FB-8FFCB5782C59}" type="presParOf" srcId="{01A1B621-3B07-4F6C-8A22-CA6CFA8A86FC}" destId="{D471CE43-AB28-4049-BF6E-5A3A01720072}" srcOrd="1" destOrd="0" presId="urn:microsoft.com/office/officeart/2005/8/layout/hProcess9"/>
    <dgm:cxn modelId="{7D5C818D-A701-4464-88DE-3EEFD93BCBC0}" type="presParOf" srcId="{01A1B621-3B07-4F6C-8A22-CA6CFA8A86FC}" destId="{4824980F-740D-4AAD-AA66-2C121D45CE9A}" srcOrd="2" destOrd="0" presId="urn:microsoft.com/office/officeart/2005/8/layout/hProcess9"/>
    <dgm:cxn modelId="{0BD1B710-0F45-4EEA-B194-6EBB3B998937}" type="presParOf" srcId="{01A1B621-3B07-4F6C-8A22-CA6CFA8A86FC}" destId="{4FCBC9C3-654E-42A5-BD81-67D56C314287}" srcOrd="3" destOrd="0" presId="urn:microsoft.com/office/officeart/2005/8/layout/hProcess9"/>
    <dgm:cxn modelId="{CC7F7A27-7FB5-41A0-B81A-F0011CDB9F94}" type="presParOf" srcId="{01A1B621-3B07-4F6C-8A22-CA6CFA8A86FC}" destId="{D1861F98-C936-4C7E-9379-3F4E8580BF22}" srcOrd="4" destOrd="0" presId="urn:microsoft.com/office/officeart/2005/8/layout/hProcess9"/>
    <dgm:cxn modelId="{89BC4872-61C9-4BE7-9E68-B4B1836C54B0}" type="presParOf" srcId="{01A1B621-3B07-4F6C-8A22-CA6CFA8A86FC}" destId="{40F05679-B697-42A1-BFB0-C2453E1F49E0}" srcOrd="5" destOrd="0" presId="urn:microsoft.com/office/officeart/2005/8/layout/hProcess9"/>
    <dgm:cxn modelId="{DA2D2BFC-B331-47C4-A869-F8D3A5F08B24}" type="presParOf" srcId="{01A1B621-3B07-4F6C-8A22-CA6CFA8A86FC}" destId="{3E50ACB7-73CE-4FF1-B8D2-C37B84E84A76}" srcOrd="6" destOrd="0" presId="urn:microsoft.com/office/officeart/2005/8/layout/hProcess9"/>
    <dgm:cxn modelId="{EAB93739-9A88-4251-B22F-B346F2FE723F}" type="presParOf" srcId="{01A1B621-3B07-4F6C-8A22-CA6CFA8A86FC}" destId="{BF21CAFF-C87A-4A9E-9C7B-55B02FEC1249}" srcOrd="7" destOrd="0" presId="urn:microsoft.com/office/officeart/2005/8/layout/hProcess9"/>
    <dgm:cxn modelId="{C0AF8DC6-457D-435F-9FA3-4ACC315A91C5}" type="presParOf" srcId="{01A1B621-3B07-4F6C-8A22-CA6CFA8A86FC}" destId="{E49C320C-4B58-4963-9FF3-342F180DD67D}" srcOrd="8" destOrd="0" presId="urn:microsoft.com/office/officeart/2005/8/layout/hProcess9"/>
    <dgm:cxn modelId="{52B71336-6A8F-4AC6-863B-7DDFA395999D}" type="presParOf" srcId="{01A1B621-3B07-4F6C-8A22-CA6CFA8A86FC}" destId="{5A63EF05-BF68-4D87-98D3-6A9C3E10B9F3}" srcOrd="9" destOrd="0" presId="urn:microsoft.com/office/officeart/2005/8/layout/hProcess9"/>
    <dgm:cxn modelId="{492E4329-1B69-40AB-8302-1EBCFF887883}" type="presParOf" srcId="{01A1B621-3B07-4F6C-8A22-CA6CFA8A86FC}" destId="{85E01D36-8CA7-4709-9EAF-60454931F780}" srcOrd="10" destOrd="0" presId="urn:microsoft.com/office/officeart/2005/8/layout/hProcess9"/>
    <dgm:cxn modelId="{A92A67AF-16A7-4F6D-BFB6-5F60D441EE8D}" type="presParOf" srcId="{01A1B621-3B07-4F6C-8A22-CA6CFA8A86FC}" destId="{5E62164D-1CB1-47CE-AA52-61AD768E6370}" srcOrd="11" destOrd="0" presId="urn:microsoft.com/office/officeart/2005/8/layout/hProcess9"/>
    <dgm:cxn modelId="{68F329AB-0EA3-4DE4-9CA5-88FB9ACF96F6}" type="presParOf" srcId="{01A1B621-3B07-4F6C-8A22-CA6CFA8A86FC}" destId="{023C0F82-0323-4C3D-8CA7-FA5E7BA272D8}" srcOrd="12" destOrd="0" presId="urn:microsoft.com/office/officeart/2005/8/layout/hProcess9"/>
    <dgm:cxn modelId="{8737939A-9865-463D-8386-66860A5C87C5}" type="presParOf" srcId="{01A1B621-3B07-4F6C-8A22-CA6CFA8A86FC}" destId="{3974DD6A-E0DF-44B5-B442-7DF631A7FA38}" srcOrd="13" destOrd="0" presId="urn:microsoft.com/office/officeart/2005/8/layout/hProcess9"/>
    <dgm:cxn modelId="{5685F81E-A3AB-49B5-9106-124201B67486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65359E6-9640-434D-9FE6-92381399479E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562D092C-5C86-414F-8CC1-49233554091C}" type="presOf" srcId="{A7A33DCD-C365-4353-B062-CA91AB2BD106}" destId="{D24503D5-5818-48C3-A1E9-EE6699CB6609}" srcOrd="0" destOrd="0" presId="urn:microsoft.com/office/officeart/2005/8/layout/chevron1"/>
    <dgm:cxn modelId="{AED3B4DE-C131-4DC0-99BB-6E864F80F09A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F0C847F-5999-48C3-AE9D-6E6A950460D9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CA129A68-327E-4B7C-945B-B47C8960FF54}" type="presOf" srcId="{A7A33DCD-C365-4353-B062-CA91AB2BD106}" destId="{D24503D5-5818-48C3-A1E9-EE6699CB6609}" srcOrd="0" destOrd="0" presId="urn:microsoft.com/office/officeart/2005/8/layout/chevron1"/>
    <dgm:cxn modelId="{10F3C1FF-CDA9-4CD0-93FC-F44C72001612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4587837-63A0-4F10-9159-60ECAD243DED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D91F7D20-F2C6-4E51-B3D4-D30BBD1C9555}" type="presOf" srcId="{A7A33DCD-C365-4353-B062-CA91AB2BD106}" destId="{D24503D5-5818-48C3-A1E9-EE6699CB6609}" srcOrd="0" destOrd="0" presId="urn:microsoft.com/office/officeart/2005/8/layout/chevron1"/>
    <dgm:cxn modelId="{EB1D7AFE-A464-4AB0-94DA-F1ABD91E2C31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A867C84-CC29-461F-AE11-41073607E6E3}" type="presOf" srcId="{1897C3DE-197C-4A1D-8BC8-FAEF604DE2F3}" destId="{E49C320C-4B58-4963-9FF3-342F180DD67D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7DC6A3BC-9E28-4E4F-AD6B-4E2CEF791757}" type="presOf" srcId="{BC233C6B-900E-489D-8331-E80F0E282B19}" destId="{3E50ACB7-73CE-4FF1-B8D2-C37B84E84A76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DF1E1F34-FCE0-4B9B-8690-4FF767F0B0E2}" type="presOf" srcId="{6D5B392C-8696-4DF8-8899-522EB896A9E2}" destId="{85E01D36-8CA7-4709-9EAF-60454931F780}" srcOrd="0" destOrd="0" presId="urn:microsoft.com/office/officeart/2005/8/layout/hProcess9"/>
    <dgm:cxn modelId="{B78925E4-13CC-4A35-BE6A-244116F66DE6}" type="presOf" srcId="{A3E49FD3-25F5-4961-B0F3-E38FFC526705}" destId="{023C0F82-0323-4C3D-8CA7-FA5E7BA272D8}" srcOrd="0" destOrd="0" presId="urn:microsoft.com/office/officeart/2005/8/layout/hProcess9"/>
    <dgm:cxn modelId="{4E982118-884A-474E-9B2A-71D5DE39497B}" type="presOf" srcId="{58BBF101-20F0-432C-82A0-467CCB605395}" destId="{99A8B8BE-1245-4018-896A-2202E15F3D9F}" srcOrd="0" destOrd="0" presId="urn:microsoft.com/office/officeart/2005/8/layout/hProcess9"/>
    <dgm:cxn modelId="{CD7A22B5-240D-45DE-B78E-77AAF0DF62BB}" type="presOf" srcId="{617B24ED-8A58-4677-B4E2-07EAE69D577B}" destId="{D1861F98-C936-4C7E-9379-3F4E8580BF22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DAF30092-6FE9-49C8-81CD-E78CBA42366A}" type="presOf" srcId="{9BD0D790-3BBC-4F97-9299-A19180BF3057}" destId="{4824980F-740D-4AAD-AA66-2C121D45CE9A}" srcOrd="0" destOrd="0" presId="urn:microsoft.com/office/officeart/2005/8/layout/hProcess9"/>
    <dgm:cxn modelId="{A1A84402-49BE-43C3-B623-8DADE7C43B9F}" type="presOf" srcId="{7E789ACE-6FC8-4CFB-AF76-5A7D883FE77F}" destId="{BA3FB3AB-1FF9-4A4A-AB7D-F5D9FA57DC01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935BB765-5F25-456A-80F0-04F3EC90747F}" type="presOf" srcId="{55AD3994-F9F1-48EF-8275-D3A6C9A88596}" destId="{F0A1DBEC-3F6F-4ECE-876B-AEE3152C51BF}" srcOrd="0" destOrd="0" presId="urn:microsoft.com/office/officeart/2005/8/layout/hProcess9"/>
    <dgm:cxn modelId="{4A07A997-A9D7-418B-9893-4D6BD5F027D2}" type="presParOf" srcId="{F0A1DBEC-3F6F-4ECE-876B-AEE3152C51BF}" destId="{0488B03B-9515-4274-BA61-A1392E427D23}" srcOrd="0" destOrd="0" presId="urn:microsoft.com/office/officeart/2005/8/layout/hProcess9"/>
    <dgm:cxn modelId="{583EA521-C275-4191-80D5-882D603CD74E}" type="presParOf" srcId="{F0A1DBEC-3F6F-4ECE-876B-AEE3152C51BF}" destId="{01A1B621-3B07-4F6C-8A22-CA6CFA8A86FC}" srcOrd="1" destOrd="0" presId="urn:microsoft.com/office/officeart/2005/8/layout/hProcess9"/>
    <dgm:cxn modelId="{374BA826-7C2F-46E8-B0ED-63F11CCDDFC8}" type="presParOf" srcId="{01A1B621-3B07-4F6C-8A22-CA6CFA8A86FC}" destId="{BA3FB3AB-1FF9-4A4A-AB7D-F5D9FA57DC01}" srcOrd="0" destOrd="0" presId="urn:microsoft.com/office/officeart/2005/8/layout/hProcess9"/>
    <dgm:cxn modelId="{C014A2C5-8DAF-49F9-9F49-D8885F75111C}" type="presParOf" srcId="{01A1B621-3B07-4F6C-8A22-CA6CFA8A86FC}" destId="{D471CE43-AB28-4049-BF6E-5A3A01720072}" srcOrd="1" destOrd="0" presId="urn:microsoft.com/office/officeart/2005/8/layout/hProcess9"/>
    <dgm:cxn modelId="{50129246-5176-4064-A31E-57776E4599E8}" type="presParOf" srcId="{01A1B621-3B07-4F6C-8A22-CA6CFA8A86FC}" destId="{4824980F-740D-4AAD-AA66-2C121D45CE9A}" srcOrd="2" destOrd="0" presId="urn:microsoft.com/office/officeart/2005/8/layout/hProcess9"/>
    <dgm:cxn modelId="{BEBF87CF-2F99-4AC6-9E00-F2DAF6178290}" type="presParOf" srcId="{01A1B621-3B07-4F6C-8A22-CA6CFA8A86FC}" destId="{4FCBC9C3-654E-42A5-BD81-67D56C314287}" srcOrd="3" destOrd="0" presId="urn:microsoft.com/office/officeart/2005/8/layout/hProcess9"/>
    <dgm:cxn modelId="{1F4ACA69-AA08-473A-A068-A4F3CEF77FAE}" type="presParOf" srcId="{01A1B621-3B07-4F6C-8A22-CA6CFA8A86FC}" destId="{D1861F98-C936-4C7E-9379-3F4E8580BF22}" srcOrd="4" destOrd="0" presId="urn:microsoft.com/office/officeart/2005/8/layout/hProcess9"/>
    <dgm:cxn modelId="{600C914D-CEBD-4F52-A51D-05F8DF828D85}" type="presParOf" srcId="{01A1B621-3B07-4F6C-8A22-CA6CFA8A86FC}" destId="{40F05679-B697-42A1-BFB0-C2453E1F49E0}" srcOrd="5" destOrd="0" presId="urn:microsoft.com/office/officeart/2005/8/layout/hProcess9"/>
    <dgm:cxn modelId="{11278168-DA10-4EBE-947F-544D5C2565CD}" type="presParOf" srcId="{01A1B621-3B07-4F6C-8A22-CA6CFA8A86FC}" destId="{3E50ACB7-73CE-4FF1-B8D2-C37B84E84A76}" srcOrd="6" destOrd="0" presId="urn:microsoft.com/office/officeart/2005/8/layout/hProcess9"/>
    <dgm:cxn modelId="{886BF833-C655-4BA3-A12C-61207A3DD0D9}" type="presParOf" srcId="{01A1B621-3B07-4F6C-8A22-CA6CFA8A86FC}" destId="{BF21CAFF-C87A-4A9E-9C7B-55B02FEC1249}" srcOrd="7" destOrd="0" presId="urn:microsoft.com/office/officeart/2005/8/layout/hProcess9"/>
    <dgm:cxn modelId="{60F53F54-3B37-4798-969A-0703B9E5984A}" type="presParOf" srcId="{01A1B621-3B07-4F6C-8A22-CA6CFA8A86FC}" destId="{E49C320C-4B58-4963-9FF3-342F180DD67D}" srcOrd="8" destOrd="0" presId="urn:microsoft.com/office/officeart/2005/8/layout/hProcess9"/>
    <dgm:cxn modelId="{46293EDA-2B08-4D97-B97C-AC8EE464589C}" type="presParOf" srcId="{01A1B621-3B07-4F6C-8A22-CA6CFA8A86FC}" destId="{5A63EF05-BF68-4D87-98D3-6A9C3E10B9F3}" srcOrd="9" destOrd="0" presId="urn:microsoft.com/office/officeart/2005/8/layout/hProcess9"/>
    <dgm:cxn modelId="{F2D24FF2-A943-4461-90EF-7F7972353565}" type="presParOf" srcId="{01A1B621-3B07-4F6C-8A22-CA6CFA8A86FC}" destId="{85E01D36-8CA7-4709-9EAF-60454931F780}" srcOrd="10" destOrd="0" presId="urn:microsoft.com/office/officeart/2005/8/layout/hProcess9"/>
    <dgm:cxn modelId="{B1E5A099-178B-49D0-A059-484EDA6120BF}" type="presParOf" srcId="{01A1B621-3B07-4F6C-8A22-CA6CFA8A86FC}" destId="{5E62164D-1CB1-47CE-AA52-61AD768E6370}" srcOrd="11" destOrd="0" presId="urn:microsoft.com/office/officeart/2005/8/layout/hProcess9"/>
    <dgm:cxn modelId="{7333C229-E2A9-46A1-BA69-D4A4E64CEE73}" type="presParOf" srcId="{01A1B621-3B07-4F6C-8A22-CA6CFA8A86FC}" destId="{023C0F82-0323-4C3D-8CA7-FA5E7BA272D8}" srcOrd="12" destOrd="0" presId="urn:microsoft.com/office/officeart/2005/8/layout/hProcess9"/>
    <dgm:cxn modelId="{F8137CB7-D4F6-4B3D-9B22-9C52546EBF63}" type="presParOf" srcId="{01A1B621-3B07-4F6C-8A22-CA6CFA8A86FC}" destId="{3974DD6A-E0DF-44B5-B442-7DF631A7FA38}" srcOrd="13" destOrd="0" presId="urn:microsoft.com/office/officeart/2005/8/layout/hProcess9"/>
    <dgm:cxn modelId="{2A6047E7-C31C-4E30-A74B-51C1BCAD6658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BA19963-D9D1-4142-87C6-83AD9E05246B}" type="presOf" srcId="{CCEE0923-569B-4205-B7B0-EA45643C229E}" destId="{31F0BC73-D612-4D72-9D57-5A4EBB839E1D}" srcOrd="0" destOrd="0" presId="urn:microsoft.com/office/officeart/2005/8/layout/chevron1"/>
    <dgm:cxn modelId="{D82706C9-2DDE-4880-84B6-56EEECCD8EC9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A2F0B75F-FEC9-4E4D-9E22-3966C04323B4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4ED1D7DE-5E90-40D4-A6FF-694678148AD4}" type="presOf" srcId="{CCEE0923-569B-4205-B7B0-EA45643C229E}" destId="{31F0BC73-D612-4D72-9D57-5A4EBB839E1D}" srcOrd="0" destOrd="0" presId="urn:microsoft.com/office/officeart/2005/8/layout/chevron1"/>
    <dgm:cxn modelId="{2DAA831C-45E9-436E-9804-99BFB57288F3}" type="presOf" srcId="{A7A33DCD-C365-4353-B062-CA91AB2BD106}" destId="{D24503D5-5818-48C3-A1E9-EE6699CB6609}" srcOrd="0" destOrd="0" presId="urn:microsoft.com/office/officeart/2005/8/layout/chevron1"/>
    <dgm:cxn modelId="{B61C4862-B7F6-425C-B8D7-037355549D1A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35D1F017-5753-4401-B6A3-4DF0FAF549CA}" type="presOf" srcId="{A7A33DCD-C365-4353-B062-CA91AB2BD106}" destId="{D24503D5-5818-48C3-A1E9-EE6699CB6609}" srcOrd="0" destOrd="0" presId="urn:microsoft.com/office/officeart/2005/8/layout/chevron1"/>
    <dgm:cxn modelId="{945B5253-7159-48D2-8873-1CEF5822579F}" type="presOf" srcId="{CCEE0923-569B-4205-B7B0-EA45643C229E}" destId="{31F0BC73-D612-4D72-9D57-5A4EBB839E1D}" srcOrd="0" destOrd="0" presId="urn:microsoft.com/office/officeart/2005/8/layout/chevron1"/>
    <dgm:cxn modelId="{03046C9C-9472-44F6-BB7A-36EC0461F4FB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339D8AC-1B54-4D35-8136-D2C38E6C8BB7}" type="presOf" srcId="{BC233C6B-900E-489D-8331-E80F0E282B19}" destId="{3E50ACB7-73CE-4FF1-B8D2-C37B84E84A76}" srcOrd="0" destOrd="0" presId="urn:microsoft.com/office/officeart/2005/8/layout/hProcess9"/>
    <dgm:cxn modelId="{5032881B-F8D3-407C-A930-EF558A6C5970}" type="presOf" srcId="{58BBF101-20F0-432C-82A0-467CCB605395}" destId="{99A8B8BE-1245-4018-896A-2202E15F3D9F}" srcOrd="0" destOrd="0" presId="urn:microsoft.com/office/officeart/2005/8/layout/hProcess9"/>
    <dgm:cxn modelId="{95E2E3BE-33AC-4148-B28C-37C4BC74BC43}" type="presOf" srcId="{7E789ACE-6FC8-4CFB-AF76-5A7D883FE77F}" destId="{BA3FB3AB-1FF9-4A4A-AB7D-F5D9FA57DC01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9862C4CF-0D56-4A36-A751-15BD5F30B72F}" type="presOf" srcId="{6D5B392C-8696-4DF8-8899-522EB896A9E2}" destId="{85E01D36-8CA7-4709-9EAF-60454931F780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4DC52263-2085-4B5F-8CF5-DE7258505D75}" type="presOf" srcId="{1897C3DE-197C-4A1D-8BC8-FAEF604DE2F3}" destId="{E49C320C-4B58-4963-9FF3-342F180DD67D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E14A8A35-24C6-4904-9080-C327EA590020}" type="presOf" srcId="{9BD0D790-3BBC-4F97-9299-A19180BF3057}" destId="{4824980F-740D-4AAD-AA66-2C121D45CE9A}" srcOrd="0" destOrd="0" presId="urn:microsoft.com/office/officeart/2005/8/layout/hProcess9"/>
    <dgm:cxn modelId="{8C9844AA-26E9-4A0A-A698-978AD2BFBC0D}" type="presOf" srcId="{55AD3994-F9F1-48EF-8275-D3A6C9A88596}" destId="{F0A1DBEC-3F6F-4ECE-876B-AEE3152C51BF}" srcOrd="0" destOrd="0" presId="urn:microsoft.com/office/officeart/2005/8/layout/hProcess9"/>
    <dgm:cxn modelId="{07F20B36-C55E-4C1D-A15B-5206A02D41E9}" type="presOf" srcId="{A3E49FD3-25F5-4961-B0F3-E38FFC526705}" destId="{023C0F82-0323-4C3D-8CA7-FA5E7BA272D8}" srcOrd="0" destOrd="0" presId="urn:microsoft.com/office/officeart/2005/8/layout/hProcess9"/>
    <dgm:cxn modelId="{47BA9248-9DDD-4A4F-BBF6-3D0B814754FF}" type="presOf" srcId="{617B24ED-8A58-4677-B4E2-07EAE69D577B}" destId="{D1861F98-C936-4C7E-9379-3F4E8580BF22}" srcOrd="0" destOrd="0" presId="urn:microsoft.com/office/officeart/2005/8/layout/hProcess9"/>
    <dgm:cxn modelId="{BFDC0F46-FCCD-47B0-B18B-9B3C779882D9}" type="presParOf" srcId="{F0A1DBEC-3F6F-4ECE-876B-AEE3152C51BF}" destId="{0488B03B-9515-4274-BA61-A1392E427D23}" srcOrd="0" destOrd="0" presId="urn:microsoft.com/office/officeart/2005/8/layout/hProcess9"/>
    <dgm:cxn modelId="{38C0588E-50AE-4759-ACB2-F50B7EE37B31}" type="presParOf" srcId="{F0A1DBEC-3F6F-4ECE-876B-AEE3152C51BF}" destId="{01A1B621-3B07-4F6C-8A22-CA6CFA8A86FC}" srcOrd="1" destOrd="0" presId="urn:microsoft.com/office/officeart/2005/8/layout/hProcess9"/>
    <dgm:cxn modelId="{A0D459C6-6D13-48BD-8F73-F5697F924953}" type="presParOf" srcId="{01A1B621-3B07-4F6C-8A22-CA6CFA8A86FC}" destId="{BA3FB3AB-1FF9-4A4A-AB7D-F5D9FA57DC01}" srcOrd="0" destOrd="0" presId="urn:microsoft.com/office/officeart/2005/8/layout/hProcess9"/>
    <dgm:cxn modelId="{35A3D0C9-C554-4B6D-A167-603F6C14210A}" type="presParOf" srcId="{01A1B621-3B07-4F6C-8A22-CA6CFA8A86FC}" destId="{D471CE43-AB28-4049-BF6E-5A3A01720072}" srcOrd="1" destOrd="0" presId="urn:microsoft.com/office/officeart/2005/8/layout/hProcess9"/>
    <dgm:cxn modelId="{AD3F50E6-B4E5-4D62-9B30-6120A29D85F8}" type="presParOf" srcId="{01A1B621-3B07-4F6C-8A22-CA6CFA8A86FC}" destId="{4824980F-740D-4AAD-AA66-2C121D45CE9A}" srcOrd="2" destOrd="0" presId="urn:microsoft.com/office/officeart/2005/8/layout/hProcess9"/>
    <dgm:cxn modelId="{5FDA6290-FEE9-49D7-BE05-270B9CBBB06C}" type="presParOf" srcId="{01A1B621-3B07-4F6C-8A22-CA6CFA8A86FC}" destId="{4FCBC9C3-654E-42A5-BD81-67D56C314287}" srcOrd="3" destOrd="0" presId="urn:microsoft.com/office/officeart/2005/8/layout/hProcess9"/>
    <dgm:cxn modelId="{4CA90709-73F4-47FA-B663-A2446EFAFD9F}" type="presParOf" srcId="{01A1B621-3B07-4F6C-8A22-CA6CFA8A86FC}" destId="{D1861F98-C936-4C7E-9379-3F4E8580BF22}" srcOrd="4" destOrd="0" presId="urn:microsoft.com/office/officeart/2005/8/layout/hProcess9"/>
    <dgm:cxn modelId="{53D7F6D0-915E-49EA-8A67-D829A5E26515}" type="presParOf" srcId="{01A1B621-3B07-4F6C-8A22-CA6CFA8A86FC}" destId="{40F05679-B697-42A1-BFB0-C2453E1F49E0}" srcOrd="5" destOrd="0" presId="urn:microsoft.com/office/officeart/2005/8/layout/hProcess9"/>
    <dgm:cxn modelId="{AAD7D381-74E7-4E78-B1B6-A7187A25944C}" type="presParOf" srcId="{01A1B621-3B07-4F6C-8A22-CA6CFA8A86FC}" destId="{3E50ACB7-73CE-4FF1-B8D2-C37B84E84A76}" srcOrd="6" destOrd="0" presId="urn:microsoft.com/office/officeart/2005/8/layout/hProcess9"/>
    <dgm:cxn modelId="{51FDA6C5-B3B4-4780-8532-A7BC3B0EFFB0}" type="presParOf" srcId="{01A1B621-3B07-4F6C-8A22-CA6CFA8A86FC}" destId="{BF21CAFF-C87A-4A9E-9C7B-55B02FEC1249}" srcOrd="7" destOrd="0" presId="urn:microsoft.com/office/officeart/2005/8/layout/hProcess9"/>
    <dgm:cxn modelId="{BC34AA3D-9146-44DD-82C9-21CD7F74D808}" type="presParOf" srcId="{01A1B621-3B07-4F6C-8A22-CA6CFA8A86FC}" destId="{E49C320C-4B58-4963-9FF3-342F180DD67D}" srcOrd="8" destOrd="0" presId="urn:microsoft.com/office/officeart/2005/8/layout/hProcess9"/>
    <dgm:cxn modelId="{E5ED7CB3-15D7-45D0-AC51-4D49200CFB07}" type="presParOf" srcId="{01A1B621-3B07-4F6C-8A22-CA6CFA8A86FC}" destId="{5A63EF05-BF68-4D87-98D3-6A9C3E10B9F3}" srcOrd="9" destOrd="0" presId="urn:microsoft.com/office/officeart/2005/8/layout/hProcess9"/>
    <dgm:cxn modelId="{7245F782-1217-42B3-BE3E-CEB2ED6820CC}" type="presParOf" srcId="{01A1B621-3B07-4F6C-8A22-CA6CFA8A86FC}" destId="{85E01D36-8CA7-4709-9EAF-60454931F780}" srcOrd="10" destOrd="0" presId="urn:microsoft.com/office/officeart/2005/8/layout/hProcess9"/>
    <dgm:cxn modelId="{6ED0ED85-9E69-407A-987B-B82BBBFBA82A}" type="presParOf" srcId="{01A1B621-3B07-4F6C-8A22-CA6CFA8A86FC}" destId="{5E62164D-1CB1-47CE-AA52-61AD768E6370}" srcOrd="11" destOrd="0" presId="urn:microsoft.com/office/officeart/2005/8/layout/hProcess9"/>
    <dgm:cxn modelId="{4C877AA7-3DD1-4CA9-BBB8-E220EBF21BAE}" type="presParOf" srcId="{01A1B621-3B07-4F6C-8A22-CA6CFA8A86FC}" destId="{023C0F82-0323-4C3D-8CA7-FA5E7BA272D8}" srcOrd="12" destOrd="0" presId="urn:microsoft.com/office/officeart/2005/8/layout/hProcess9"/>
    <dgm:cxn modelId="{1660177B-E790-4BB2-B2C4-A4201298A6EF}" type="presParOf" srcId="{01A1B621-3B07-4F6C-8A22-CA6CFA8A86FC}" destId="{3974DD6A-E0DF-44B5-B442-7DF631A7FA38}" srcOrd="13" destOrd="0" presId="urn:microsoft.com/office/officeart/2005/8/layout/hProcess9"/>
    <dgm:cxn modelId="{E42E7060-4665-47D7-805E-DB2EED370F17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0CA3097-3D52-4355-81E6-0FB564496231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BA26D44F-927D-47C8-9341-361D153AD995}" type="presOf" srcId="{CCEE0923-569B-4205-B7B0-EA45643C229E}" destId="{31F0BC73-D612-4D72-9D57-5A4EBB839E1D}" srcOrd="0" destOrd="0" presId="urn:microsoft.com/office/officeart/2005/8/layout/chevron1"/>
    <dgm:cxn modelId="{60B67DBC-8191-4985-BE28-951EABE262D4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277A7038-DD56-4FFC-8DBB-B3AF37B668E3}" type="presOf" srcId="{A7A33DCD-C365-4353-B062-CA91AB2BD106}" destId="{D24503D5-5818-48C3-A1E9-EE6699CB6609}" srcOrd="0" destOrd="0" presId="urn:microsoft.com/office/officeart/2005/8/layout/chevron1"/>
    <dgm:cxn modelId="{9DF858A1-9575-4F7D-841D-92405EB987BA}" type="presOf" srcId="{CCEE0923-569B-4205-B7B0-EA45643C229E}" destId="{31F0BC73-D612-4D72-9D57-5A4EBB839E1D}" srcOrd="0" destOrd="0" presId="urn:microsoft.com/office/officeart/2005/8/layout/chevron1"/>
    <dgm:cxn modelId="{5B983C82-4CC2-49C0-ABC3-3ED6FB093F73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C43F571-8312-405F-84FF-C7C9967C2FD6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3226163E-9A1C-4471-B183-B26E18DCB1D9}" type="presOf" srcId="{CCEE0923-569B-4205-B7B0-EA45643C229E}" destId="{31F0BC73-D612-4D72-9D57-5A4EBB839E1D}" srcOrd="0" destOrd="0" presId="urn:microsoft.com/office/officeart/2005/8/layout/chevron1"/>
    <dgm:cxn modelId="{2F4980E5-806E-4850-A896-DCB4A1A883FF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7CF04E30-3B2D-4902-B952-89D1DB820548}" type="presOf" srcId="{CCEE0923-569B-4205-B7B0-EA45643C229E}" destId="{31F0BC73-D612-4D72-9D57-5A4EBB839E1D}" srcOrd="0" destOrd="0" presId="urn:microsoft.com/office/officeart/2005/8/layout/chevron1"/>
    <dgm:cxn modelId="{01C6CAC8-935C-4412-92E6-D393ACF2A8F6}" type="presOf" srcId="{A7A33DCD-C365-4353-B062-CA91AB2BD106}" destId="{D24503D5-5818-48C3-A1E9-EE6699CB6609}" srcOrd="0" destOrd="0" presId="urn:microsoft.com/office/officeart/2005/8/layout/chevron1"/>
    <dgm:cxn modelId="{0A565757-D3CA-463A-8EDF-619D1A4FC85C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DA1F16F-A847-4F3F-AA10-49043A3464B0}" type="presOf" srcId="{617B24ED-8A58-4677-B4E2-07EAE69D577B}" destId="{D1861F98-C936-4C7E-9379-3F4E8580BF22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58B37C1-E6E2-4DAC-A23E-D2B31D4F9434}" type="presOf" srcId="{9BD0D790-3BBC-4F97-9299-A19180BF3057}" destId="{4824980F-740D-4AAD-AA66-2C121D45CE9A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AB717B90-E5DB-432B-8492-37701B623ADA}" type="presOf" srcId="{55AD3994-F9F1-48EF-8275-D3A6C9A88596}" destId="{F0A1DBEC-3F6F-4ECE-876B-AEE3152C51BF}" srcOrd="0" destOrd="0" presId="urn:microsoft.com/office/officeart/2005/8/layout/hProcess9"/>
    <dgm:cxn modelId="{E24101BC-ED0C-4A94-BC5E-2D83E1D41AF6}" type="presOf" srcId="{7E789ACE-6FC8-4CFB-AF76-5A7D883FE77F}" destId="{BA3FB3AB-1FF9-4A4A-AB7D-F5D9FA57DC01}" srcOrd="0" destOrd="0" presId="urn:microsoft.com/office/officeart/2005/8/layout/hProcess9"/>
    <dgm:cxn modelId="{667073E8-50BA-4DB8-9CF6-F972EA8E040F}" type="presOf" srcId="{58BBF101-20F0-432C-82A0-467CCB605395}" destId="{99A8B8BE-1245-4018-896A-2202E15F3D9F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0E128D05-367C-417F-BF89-1641BC32FE13}" type="presOf" srcId="{1897C3DE-197C-4A1D-8BC8-FAEF604DE2F3}" destId="{E49C320C-4B58-4963-9FF3-342F180DD67D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A6BCD57-7FDA-46F9-B03D-813C73F1D1A8}" type="presOf" srcId="{6D5B392C-8696-4DF8-8899-522EB896A9E2}" destId="{85E01D36-8CA7-4709-9EAF-60454931F780}" srcOrd="0" destOrd="0" presId="urn:microsoft.com/office/officeart/2005/8/layout/hProcess9"/>
    <dgm:cxn modelId="{D21B662F-9555-4107-A4DF-9205684C5747}" type="presOf" srcId="{BC233C6B-900E-489D-8331-E80F0E282B19}" destId="{3E50ACB7-73CE-4FF1-B8D2-C37B84E84A76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D645BFB1-F24D-4FE9-927F-B052D1C41A4D}" type="presOf" srcId="{A3E49FD3-25F5-4961-B0F3-E38FFC526705}" destId="{023C0F82-0323-4C3D-8CA7-FA5E7BA272D8}" srcOrd="0" destOrd="0" presId="urn:microsoft.com/office/officeart/2005/8/layout/hProcess9"/>
    <dgm:cxn modelId="{EF89D686-45CC-4BBC-8CE8-2FB977E4E668}" type="presParOf" srcId="{F0A1DBEC-3F6F-4ECE-876B-AEE3152C51BF}" destId="{0488B03B-9515-4274-BA61-A1392E427D23}" srcOrd="0" destOrd="0" presId="urn:microsoft.com/office/officeart/2005/8/layout/hProcess9"/>
    <dgm:cxn modelId="{86D7A30D-F6BC-4B88-9463-A4D4346D9C17}" type="presParOf" srcId="{F0A1DBEC-3F6F-4ECE-876B-AEE3152C51BF}" destId="{01A1B621-3B07-4F6C-8A22-CA6CFA8A86FC}" srcOrd="1" destOrd="0" presId="urn:microsoft.com/office/officeart/2005/8/layout/hProcess9"/>
    <dgm:cxn modelId="{3DF4A5B6-9A4F-46BB-8E7D-D4DD3B1A360B}" type="presParOf" srcId="{01A1B621-3B07-4F6C-8A22-CA6CFA8A86FC}" destId="{BA3FB3AB-1FF9-4A4A-AB7D-F5D9FA57DC01}" srcOrd="0" destOrd="0" presId="urn:microsoft.com/office/officeart/2005/8/layout/hProcess9"/>
    <dgm:cxn modelId="{406129C4-5F21-4663-A3B3-7B56259056DF}" type="presParOf" srcId="{01A1B621-3B07-4F6C-8A22-CA6CFA8A86FC}" destId="{D471CE43-AB28-4049-BF6E-5A3A01720072}" srcOrd="1" destOrd="0" presId="urn:microsoft.com/office/officeart/2005/8/layout/hProcess9"/>
    <dgm:cxn modelId="{3AEB6EDD-4409-420A-897D-BB4B48F59591}" type="presParOf" srcId="{01A1B621-3B07-4F6C-8A22-CA6CFA8A86FC}" destId="{4824980F-740D-4AAD-AA66-2C121D45CE9A}" srcOrd="2" destOrd="0" presId="urn:microsoft.com/office/officeart/2005/8/layout/hProcess9"/>
    <dgm:cxn modelId="{68B4A0CB-3BED-48C9-A46E-5D92D4AF681D}" type="presParOf" srcId="{01A1B621-3B07-4F6C-8A22-CA6CFA8A86FC}" destId="{4FCBC9C3-654E-42A5-BD81-67D56C314287}" srcOrd="3" destOrd="0" presId="urn:microsoft.com/office/officeart/2005/8/layout/hProcess9"/>
    <dgm:cxn modelId="{44CC8C57-D924-4DF8-893E-8630F3E21F26}" type="presParOf" srcId="{01A1B621-3B07-4F6C-8A22-CA6CFA8A86FC}" destId="{D1861F98-C936-4C7E-9379-3F4E8580BF22}" srcOrd="4" destOrd="0" presId="urn:microsoft.com/office/officeart/2005/8/layout/hProcess9"/>
    <dgm:cxn modelId="{53ACB508-B866-4F94-858D-AC145FD4DE04}" type="presParOf" srcId="{01A1B621-3B07-4F6C-8A22-CA6CFA8A86FC}" destId="{40F05679-B697-42A1-BFB0-C2453E1F49E0}" srcOrd="5" destOrd="0" presId="urn:microsoft.com/office/officeart/2005/8/layout/hProcess9"/>
    <dgm:cxn modelId="{C7AA3F56-FCED-4289-BCC2-B0EDE5F91CF1}" type="presParOf" srcId="{01A1B621-3B07-4F6C-8A22-CA6CFA8A86FC}" destId="{3E50ACB7-73CE-4FF1-B8D2-C37B84E84A76}" srcOrd="6" destOrd="0" presId="urn:microsoft.com/office/officeart/2005/8/layout/hProcess9"/>
    <dgm:cxn modelId="{5CC50C68-51B4-4273-A89A-30CE7E618A2B}" type="presParOf" srcId="{01A1B621-3B07-4F6C-8A22-CA6CFA8A86FC}" destId="{BF21CAFF-C87A-4A9E-9C7B-55B02FEC1249}" srcOrd="7" destOrd="0" presId="urn:microsoft.com/office/officeart/2005/8/layout/hProcess9"/>
    <dgm:cxn modelId="{9879C308-5060-42E1-8C70-7045EB9510AD}" type="presParOf" srcId="{01A1B621-3B07-4F6C-8A22-CA6CFA8A86FC}" destId="{E49C320C-4B58-4963-9FF3-342F180DD67D}" srcOrd="8" destOrd="0" presId="urn:microsoft.com/office/officeart/2005/8/layout/hProcess9"/>
    <dgm:cxn modelId="{C5782AD4-7878-48DE-8E47-54D22B0CE65C}" type="presParOf" srcId="{01A1B621-3B07-4F6C-8A22-CA6CFA8A86FC}" destId="{5A63EF05-BF68-4D87-98D3-6A9C3E10B9F3}" srcOrd="9" destOrd="0" presId="urn:microsoft.com/office/officeart/2005/8/layout/hProcess9"/>
    <dgm:cxn modelId="{A1543DA6-37AE-4730-A8E3-FF8E46866F3B}" type="presParOf" srcId="{01A1B621-3B07-4F6C-8A22-CA6CFA8A86FC}" destId="{85E01D36-8CA7-4709-9EAF-60454931F780}" srcOrd="10" destOrd="0" presId="urn:microsoft.com/office/officeart/2005/8/layout/hProcess9"/>
    <dgm:cxn modelId="{A7CB7D67-F696-4FBC-9D26-79B0BB92B73C}" type="presParOf" srcId="{01A1B621-3B07-4F6C-8A22-CA6CFA8A86FC}" destId="{5E62164D-1CB1-47CE-AA52-61AD768E6370}" srcOrd="11" destOrd="0" presId="urn:microsoft.com/office/officeart/2005/8/layout/hProcess9"/>
    <dgm:cxn modelId="{4E7A9643-09C3-4B6E-867E-025D2EC7A3BE}" type="presParOf" srcId="{01A1B621-3B07-4F6C-8A22-CA6CFA8A86FC}" destId="{023C0F82-0323-4C3D-8CA7-FA5E7BA272D8}" srcOrd="12" destOrd="0" presId="urn:microsoft.com/office/officeart/2005/8/layout/hProcess9"/>
    <dgm:cxn modelId="{F5CD4E95-6E09-4C4F-96BB-2B3AA68F8846}" type="presParOf" srcId="{01A1B621-3B07-4F6C-8A22-CA6CFA8A86FC}" destId="{3974DD6A-E0DF-44B5-B442-7DF631A7FA38}" srcOrd="13" destOrd="0" presId="urn:microsoft.com/office/officeart/2005/8/layout/hProcess9"/>
    <dgm:cxn modelId="{4AFA331A-79EE-4010-B358-27C0BD281F5B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6C6DBDC-C53B-41B2-A4FE-F3BE1E37E487}" type="presOf" srcId="{CCEE0923-569B-4205-B7B0-EA45643C229E}" destId="{31F0BC73-D612-4D72-9D57-5A4EBB839E1D}" srcOrd="0" destOrd="0" presId="urn:microsoft.com/office/officeart/2005/8/layout/chevron1"/>
    <dgm:cxn modelId="{D94C57DF-7850-434B-B1CB-F12CD97F8029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6428CCC0-8C4B-455A-931A-832AB8ED3F01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B0F236C-2C43-44B7-BF99-2339AF50C012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BCC9A118-12D1-4914-9136-9F1C8B904A70}" type="presOf" srcId="{A7A33DCD-C365-4353-B062-CA91AB2BD106}" destId="{D24503D5-5818-48C3-A1E9-EE6699CB6609}" srcOrd="0" destOrd="0" presId="urn:microsoft.com/office/officeart/2005/8/layout/chevron1"/>
    <dgm:cxn modelId="{73CAF258-BAD8-4706-AEC1-B7A06DFB696B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AFA7136-BEBE-42D0-B207-39B6CF0B4802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0FA97E48-29B6-45AB-8AB9-3D1605180B9A}" type="presOf" srcId="{A7A33DCD-C365-4353-B062-CA91AB2BD106}" destId="{D24503D5-5818-48C3-A1E9-EE6699CB6609}" srcOrd="0" destOrd="0" presId="urn:microsoft.com/office/officeart/2005/8/layout/chevron1"/>
    <dgm:cxn modelId="{698C0787-BB21-4E6C-8F3C-865EB55C8FD3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09D08A77-FB6E-4DC3-8A61-727468606C5F}" type="presOf" srcId="{58BBF101-20F0-432C-82A0-467CCB605395}" destId="{99A8B8BE-1245-4018-896A-2202E15F3D9F}" srcOrd="0" destOrd="0" presId="urn:microsoft.com/office/officeart/2005/8/layout/hProcess9"/>
    <dgm:cxn modelId="{AD27E898-F6CB-4869-BC83-6870D3F38A61}" type="presOf" srcId="{6D5B392C-8696-4DF8-8899-522EB896A9E2}" destId="{85E01D36-8CA7-4709-9EAF-60454931F780}" srcOrd="0" destOrd="0" presId="urn:microsoft.com/office/officeart/2005/8/layout/hProcess9"/>
    <dgm:cxn modelId="{BF2C7834-6C84-462E-9233-CCCBF5960D34}" type="presOf" srcId="{A3E49FD3-25F5-4961-B0F3-E38FFC526705}" destId="{023C0F82-0323-4C3D-8CA7-FA5E7BA272D8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8848610-B544-4886-8FF1-731AC97CAA40}" type="presOf" srcId="{9BD0D790-3BBC-4F97-9299-A19180BF3057}" destId="{4824980F-740D-4AAD-AA66-2C121D45CE9A}" srcOrd="0" destOrd="0" presId="urn:microsoft.com/office/officeart/2005/8/layout/hProcess9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56963EEA-DED9-4530-B1EF-D029A08B94A0}" type="presOf" srcId="{BC233C6B-900E-489D-8331-E80F0E282B19}" destId="{3E50ACB7-73CE-4FF1-B8D2-C37B84E84A76}" srcOrd="0" destOrd="0" presId="urn:microsoft.com/office/officeart/2005/8/layout/hProcess9"/>
    <dgm:cxn modelId="{70CB7C38-BE1D-41E9-9CF5-32F3D0FD5F67}" type="presOf" srcId="{1897C3DE-197C-4A1D-8BC8-FAEF604DE2F3}" destId="{E49C320C-4B58-4963-9FF3-342F180DD67D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DBA19360-740B-433A-9216-BAC3B0CC01AB}" type="presOf" srcId="{617B24ED-8A58-4677-B4E2-07EAE69D577B}" destId="{D1861F98-C936-4C7E-9379-3F4E8580BF22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1700318F-1A0C-4F57-AFDC-43B7ECDCE337}" type="presOf" srcId="{55AD3994-F9F1-48EF-8275-D3A6C9A88596}" destId="{F0A1DBEC-3F6F-4ECE-876B-AEE3152C51BF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C75B22AD-C83A-41B7-BF31-0F700876E084}" type="presOf" srcId="{7E789ACE-6FC8-4CFB-AF76-5A7D883FE77F}" destId="{BA3FB3AB-1FF9-4A4A-AB7D-F5D9FA57DC01}" srcOrd="0" destOrd="0" presId="urn:microsoft.com/office/officeart/2005/8/layout/hProcess9"/>
    <dgm:cxn modelId="{D0C62581-9D61-42CB-99A8-D8A2073A9E36}" type="presParOf" srcId="{F0A1DBEC-3F6F-4ECE-876B-AEE3152C51BF}" destId="{0488B03B-9515-4274-BA61-A1392E427D23}" srcOrd="0" destOrd="0" presId="urn:microsoft.com/office/officeart/2005/8/layout/hProcess9"/>
    <dgm:cxn modelId="{E2C63FAF-984E-4095-9C8D-D4FB99276416}" type="presParOf" srcId="{F0A1DBEC-3F6F-4ECE-876B-AEE3152C51BF}" destId="{01A1B621-3B07-4F6C-8A22-CA6CFA8A86FC}" srcOrd="1" destOrd="0" presId="urn:microsoft.com/office/officeart/2005/8/layout/hProcess9"/>
    <dgm:cxn modelId="{89B08653-553A-4FA6-BD1C-2F145B8F4215}" type="presParOf" srcId="{01A1B621-3B07-4F6C-8A22-CA6CFA8A86FC}" destId="{BA3FB3AB-1FF9-4A4A-AB7D-F5D9FA57DC01}" srcOrd="0" destOrd="0" presId="urn:microsoft.com/office/officeart/2005/8/layout/hProcess9"/>
    <dgm:cxn modelId="{96DA5241-FE4B-45BC-9452-4D743A11BD87}" type="presParOf" srcId="{01A1B621-3B07-4F6C-8A22-CA6CFA8A86FC}" destId="{D471CE43-AB28-4049-BF6E-5A3A01720072}" srcOrd="1" destOrd="0" presId="urn:microsoft.com/office/officeart/2005/8/layout/hProcess9"/>
    <dgm:cxn modelId="{2F12FB5B-B7D9-4565-8AB1-0102563EFF34}" type="presParOf" srcId="{01A1B621-3B07-4F6C-8A22-CA6CFA8A86FC}" destId="{4824980F-740D-4AAD-AA66-2C121D45CE9A}" srcOrd="2" destOrd="0" presId="urn:microsoft.com/office/officeart/2005/8/layout/hProcess9"/>
    <dgm:cxn modelId="{7444EBC4-EE25-43B7-AB05-2C715BAEB3BE}" type="presParOf" srcId="{01A1B621-3B07-4F6C-8A22-CA6CFA8A86FC}" destId="{4FCBC9C3-654E-42A5-BD81-67D56C314287}" srcOrd="3" destOrd="0" presId="urn:microsoft.com/office/officeart/2005/8/layout/hProcess9"/>
    <dgm:cxn modelId="{E2D0D1F7-2DEA-4F26-B158-2D24CC15C49C}" type="presParOf" srcId="{01A1B621-3B07-4F6C-8A22-CA6CFA8A86FC}" destId="{D1861F98-C936-4C7E-9379-3F4E8580BF22}" srcOrd="4" destOrd="0" presId="urn:microsoft.com/office/officeart/2005/8/layout/hProcess9"/>
    <dgm:cxn modelId="{5AB2EDD9-1583-4B09-A310-10C6F3BA0C02}" type="presParOf" srcId="{01A1B621-3B07-4F6C-8A22-CA6CFA8A86FC}" destId="{40F05679-B697-42A1-BFB0-C2453E1F49E0}" srcOrd="5" destOrd="0" presId="urn:microsoft.com/office/officeart/2005/8/layout/hProcess9"/>
    <dgm:cxn modelId="{30330CE8-9C75-418D-BD68-04D262995702}" type="presParOf" srcId="{01A1B621-3B07-4F6C-8A22-CA6CFA8A86FC}" destId="{3E50ACB7-73CE-4FF1-B8D2-C37B84E84A76}" srcOrd="6" destOrd="0" presId="urn:microsoft.com/office/officeart/2005/8/layout/hProcess9"/>
    <dgm:cxn modelId="{A8A9360E-F383-4E11-9EC4-1AF8A7A7D10B}" type="presParOf" srcId="{01A1B621-3B07-4F6C-8A22-CA6CFA8A86FC}" destId="{BF21CAFF-C87A-4A9E-9C7B-55B02FEC1249}" srcOrd="7" destOrd="0" presId="urn:microsoft.com/office/officeart/2005/8/layout/hProcess9"/>
    <dgm:cxn modelId="{8B23E791-04F9-4070-814B-7207824F6572}" type="presParOf" srcId="{01A1B621-3B07-4F6C-8A22-CA6CFA8A86FC}" destId="{E49C320C-4B58-4963-9FF3-342F180DD67D}" srcOrd="8" destOrd="0" presId="urn:microsoft.com/office/officeart/2005/8/layout/hProcess9"/>
    <dgm:cxn modelId="{8FB0CCEC-710F-40E8-A284-10D20DA988AB}" type="presParOf" srcId="{01A1B621-3B07-4F6C-8A22-CA6CFA8A86FC}" destId="{5A63EF05-BF68-4D87-98D3-6A9C3E10B9F3}" srcOrd="9" destOrd="0" presId="urn:microsoft.com/office/officeart/2005/8/layout/hProcess9"/>
    <dgm:cxn modelId="{79D20F95-4610-49D9-A658-A22F07C000CD}" type="presParOf" srcId="{01A1B621-3B07-4F6C-8A22-CA6CFA8A86FC}" destId="{85E01D36-8CA7-4709-9EAF-60454931F780}" srcOrd="10" destOrd="0" presId="urn:microsoft.com/office/officeart/2005/8/layout/hProcess9"/>
    <dgm:cxn modelId="{57B65F51-AC98-4A40-A423-B9671371EDAD}" type="presParOf" srcId="{01A1B621-3B07-4F6C-8A22-CA6CFA8A86FC}" destId="{5E62164D-1CB1-47CE-AA52-61AD768E6370}" srcOrd="11" destOrd="0" presId="urn:microsoft.com/office/officeart/2005/8/layout/hProcess9"/>
    <dgm:cxn modelId="{DD9E58AA-7DC3-4CD6-9717-102B13EF0A8F}" type="presParOf" srcId="{01A1B621-3B07-4F6C-8A22-CA6CFA8A86FC}" destId="{023C0F82-0323-4C3D-8CA7-FA5E7BA272D8}" srcOrd="12" destOrd="0" presId="urn:microsoft.com/office/officeart/2005/8/layout/hProcess9"/>
    <dgm:cxn modelId="{01B110FF-F517-4343-B0EE-56AC5C48688A}" type="presParOf" srcId="{01A1B621-3B07-4F6C-8A22-CA6CFA8A86FC}" destId="{3974DD6A-E0DF-44B5-B442-7DF631A7FA38}" srcOrd="13" destOrd="0" presId="urn:microsoft.com/office/officeart/2005/8/layout/hProcess9"/>
    <dgm:cxn modelId="{90978F32-1255-4F09-8730-375113813947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71F9302F-7511-45A5-95A5-83D3DA338DF9}" type="presOf" srcId="{CCEE0923-569B-4205-B7B0-EA45643C229E}" destId="{31F0BC73-D612-4D72-9D57-5A4EBB839E1D}" srcOrd="0" destOrd="0" presId="urn:microsoft.com/office/officeart/2005/8/layout/chevron1"/>
    <dgm:cxn modelId="{308224D4-C163-45EE-98FF-1692FE82DB3A}" type="presOf" srcId="{A7A33DCD-C365-4353-B062-CA91AB2BD106}" destId="{D24503D5-5818-48C3-A1E9-EE6699CB6609}" srcOrd="0" destOrd="0" presId="urn:microsoft.com/office/officeart/2005/8/layout/chevron1"/>
    <dgm:cxn modelId="{67111210-76A2-458F-B79B-12418D3CBCA2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6E0DBCC-DA80-41D1-9E13-65AF6DAF5708}" type="presOf" srcId="{CCEE0923-569B-4205-B7B0-EA45643C229E}" destId="{31F0BC73-D612-4D72-9D57-5A4EBB839E1D}" srcOrd="0" destOrd="0" presId="urn:microsoft.com/office/officeart/2005/8/layout/chevron1"/>
    <dgm:cxn modelId="{0A066FF1-7058-48C9-8ED8-2D849BFA6712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F65284AE-79FC-497B-80E1-2DA0C477BD62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73FC19FD-C18D-4011-BA71-D965A12FE100}" type="presOf" srcId="{CCEE0923-569B-4205-B7B0-EA45643C229E}" destId="{31F0BC73-D612-4D72-9D57-5A4EBB839E1D}" srcOrd="0" destOrd="0" presId="urn:microsoft.com/office/officeart/2005/8/layout/chevron1"/>
    <dgm:cxn modelId="{C06342AB-8B59-4FA3-AA64-5111B6301AA8}" type="presOf" srcId="{A7A33DCD-C365-4353-B062-CA91AB2BD106}" destId="{D24503D5-5818-48C3-A1E9-EE6699CB6609}" srcOrd="0" destOrd="0" presId="urn:microsoft.com/office/officeart/2005/8/layout/chevron1"/>
    <dgm:cxn modelId="{19DB1DA1-056F-4D44-B273-C6C1A1FE3BE5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8C4D27D-49F4-4CA7-BA79-C89720764CCB}" type="presOf" srcId="{CCEE0923-569B-4205-B7B0-EA45643C229E}" destId="{31F0BC73-D612-4D72-9D57-5A4EBB839E1D}" srcOrd="0" destOrd="0" presId="urn:microsoft.com/office/officeart/2005/8/layout/chevron1"/>
    <dgm:cxn modelId="{37305387-1543-4922-99B5-6698E7025667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F63AF197-CEAD-4925-8EF5-1039DC5472E2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ED69997E-9C80-4E53-8314-BCC874D2376A}" type="presOf" srcId="{6D5B392C-8696-4DF8-8899-522EB896A9E2}" destId="{85E01D36-8CA7-4709-9EAF-60454931F780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3B5295FB-8939-4DFE-BBBF-50F297F8FD71}" type="presOf" srcId="{7E789ACE-6FC8-4CFB-AF76-5A7D883FE77F}" destId="{BA3FB3AB-1FF9-4A4A-AB7D-F5D9FA57DC01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70AF291B-9769-4481-83E2-047178C9A20A}" type="presOf" srcId="{BC233C6B-900E-489D-8331-E80F0E282B19}" destId="{3E50ACB7-73CE-4FF1-B8D2-C37B84E84A76}" srcOrd="0" destOrd="0" presId="urn:microsoft.com/office/officeart/2005/8/layout/hProcess9"/>
    <dgm:cxn modelId="{C1B8FED8-0001-4C42-BBC1-62C1565E30E9}" type="presOf" srcId="{A3E49FD3-25F5-4961-B0F3-E38FFC526705}" destId="{023C0F82-0323-4C3D-8CA7-FA5E7BA272D8}" srcOrd="0" destOrd="0" presId="urn:microsoft.com/office/officeart/2005/8/layout/hProcess9"/>
    <dgm:cxn modelId="{3CA438C1-9293-4FFF-A96C-13FC39DA81E4}" type="presOf" srcId="{58BBF101-20F0-432C-82A0-467CCB605395}" destId="{99A8B8BE-1245-4018-896A-2202E15F3D9F}" srcOrd="0" destOrd="0" presId="urn:microsoft.com/office/officeart/2005/8/layout/hProcess9"/>
    <dgm:cxn modelId="{B849621A-BAED-478E-AB4E-75D576D21471}" type="presOf" srcId="{1897C3DE-197C-4A1D-8BC8-FAEF604DE2F3}" destId="{E49C320C-4B58-4963-9FF3-342F180DD67D}" srcOrd="0" destOrd="0" presId="urn:microsoft.com/office/officeart/2005/8/layout/hProcess9"/>
    <dgm:cxn modelId="{5D65626F-B4DD-4992-A6E3-012F63303E31}" type="presOf" srcId="{9BD0D790-3BBC-4F97-9299-A19180BF3057}" destId="{4824980F-740D-4AAD-AA66-2C121D45CE9A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70DFD663-9674-4B67-9416-E83DEDEA04FB}" type="presOf" srcId="{617B24ED-8A58-4677-B4E2-07EAE69D577B}" destId="{D1861F98-C936-4C7E-9379-3F4E8580BF22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036AEE55-B610-485E-B839-E44CE74CF404}" type="presOf" srcId="{55AD3994-F9F1-48EF-8275-D3A6C9A88596}" destId="{F0A1DBEC-3F6F-4ECE-876B-AEE3152C51BF}" srcOrd="0" destOrd="0" presId="urn:microsoft.com/office/officeart/2005/8/layout/hProcess9"/>
    <dgm:cxn modelId="{8B9C8595-82FA-48EB-8ED4-0C9B5E1C86DC}" type="presParOf" srcId="{F0A1DBEC-3F6F-4ECE-876B-AEE3152C51BF}" destId="{0488B03B-9515-4274-BA61-A1392E427D23}" srcOrd="0" destOrd="0" presId="urn:microsoft.com/office/officeart/2005/8/layout/hProcess9"/>
    <dgm:cxn modelId="{5AB26D2D-8B21-4085-804A-958F3DE8EB13}" type="presParOf" srcId="{F0A1DBEC-3F6F-4ECE-876B-AEE3152C51BF}" destId="{01A1B621-3B07-4F6C-8A22-CA6CFA8A86FC}" srcOrd="1" destOrd="0" presId="urn:microsoft.com/office/officeart/2005/8/layout/hProcess9"/>
    <dgm:cxn modelId="{66B26762-96AB-4051-A7AD-7FD981760424}" type="presParOf" srcId="{01A1B621-3B07-4F6C-8A22-CA6CFA8A86FC}" destId="{BA3FB3AB-1FF9-4A4A-AB7D-F5D9FA57DC01}" srcOrd="0" destOrd="0" presId="urn:microsoft.com/office/officeart/2005/8/layout/hProcess9"/>
    <dgm:cxn modelId="{47A87020-3D62-4D9A-832C-AC69C3B03253}" type="presParOf" srcId="{01A1B621-3B07-4F6C-8A22-CA6CFA8A86FC}" destId="{D471CE43-AB28-4049-BF6E-5A3A01720072}" srcOrd="1" destOrd="0" presId="urn:microsoft.com/office/officeart/2005/8/layout/hProcess9"/>
    <dgm:cxn modelId="{2595AF93-0667-43DE-9EA7-383DD121FAFA}" type="presParOf" srcId="{01A1B621-3B07-4F6C-8A22-CA6CFA8A86FC}" destId="{4824980F-740D-4AAD-AA66-2C121D45CE9A}" srcOrd="2" destOrd="0" presId="urn:microsoft.com/office/officeart/2005/8/layout/hProcess9"/>
    <dgm:cxn modelId="{705F796A-2260-47E6-8499-77952E9B0251}" type="presParOf" srcId="{01A1B621-3B07-4F6C-8A22-CA6CFA8A86FC}" destId="{4FCBC9C3-654E-42A5-BD81-67D56C314287}" srcOrd="3" destOrd="0" presId="urn:microsoft.com/office/officeart/2005/8/layout/hProcess9"/>
    <dgm:cxn modelId="{02725981-9D9E-42CD-8E83-34A2A6841ED3}" type="presParOf" srcId="{01A1B621-3B07-4F6C-8A22-CA6CFA8A86FC}" destId="{D1861F98-C936-4C7E-9379-3F4E8580BF22}" srcOrd="4" destOrd="0" presId="urn:microsoft.com/office/officeart/2005/8/layout/hProcess9"/>
    <dgm:cxn modelId="{21B1D994-7FBC-4BC7-A36B-14717A9257C1}" type="presParOf" srcId="{01A1B621-3B07-4F6C-8A22-CA6CFA8A86FC}" destId="{40F05679-B697-42A1-BFB0-C2453E1F49E0}" srcOrd="5" destOrd="0" presId="urn:microsoft.com/office/officeart/2005/8/layout/hProcess9"/>
    <dgm:cxn modelId="{039E5E02-4D9F-4AA3-B82A-6125193CAB89}" type="presParOf" srcId="{01A1B621-3B07-4F6C-8A22-CA6CFA8A86FC}" destId="{3E50ACB7-73CE-4FF1-B8D2-C37B84E84A76}" srcOrd="6" destOrd="0" presId="urn:microsoft.com/office/officeart/2005/8/layout/hProcess9"/>
    <dgm:cxn modelId="{3E1AC8E1-9C41-4DC1-89F7-6A35BEFDEE99}" type="presParOf" srcId="{01A1B621-3B07-4F6C-8A22-CA6CFA8A86FC}" destId="{BF21CAFF-C87A-4A9E-9C7B-55B02FEC1249}" srcOrd="7" destOrd="0" presId="urn:microsoft.com/office/officeart/2005/8/layout/hProcess9"/>
    <dgm:cxn modelId="{44200181-03F9-4359-A274-705125664CF4}" type="presParOf" srcId="{01A1B621-3B07-4F6C-8A22-CA6CFA8A86FC}" destId="{E49C320C-4B58-4963-9FF3-342F180DD67D}" srcOrd="8" destOrd="0" presId="urn:microsoft.com/office/officeart/2005/8/layout/hProcess9"/>
    <dgm:cxn modelId="{C6FD2ECB-D34A-4D5E-8E2A-528EE9E092A5}" type="presParOf" srcId="{01A1B621-3B07-4F6C-8A22-CA6CFA8A86FC}" destId="{5A63EF05-BF68-4D87-98D3-6A9C3E10B9F3}" srcOrd="9" destOrd="0" presId="urn:microsoft.com/office/officeart/2005/8/layout/hProcess9"/>
    <dgm:cxn modelId="{F661AC43-5360-4628-9614-5ABF3FD4EAAB}" type="presParOf" srcId="{01A1B621-3B07-4F6C-8A22-CA6CFA8A86FC}" destId="{85E01D36-8CA7-4709-9EAF-60454931F780}" srcOrd="10" destOrd="0" presId="urn:microsoft.com/office/officeart/2005/8/layout/hProcess9"/>
    <dgm:cxn modelId="{216F493F-086F-48E8-8A9A-832588FE05D9}" type="presParOf" srcId="{01A1B621-3B07-4F6C-8A22-CA6CFA8A86FC}" destId="{5E62164D-1CB1-47CE-AA52-61AD768E6370}" srcOrd="11" destOrd="0" presId="urn:microsoft.com/office/officeart/2005/8/layout/hProcess9"/>
    <dgm:cxn modelId="{1F3B2D14-3863-4488-AE07-CC3A8288DA38}" type="presParOf" srcId="{01A1B621-3B07-4F6C-8A22-CA6CFA8A86FC}" destId="{023C0F82-0323-4C3D-8CA7-FA5E7BA272D8}" srcOrd="12" destOrd="0" presId="urn:microsoft.com/office/officeart/2005/8/layout/hProcess9"/>
    <dgm:cxn modelId="{513D56D2-D750-404F-BC0F-A80D4AFEF7D2}" type="presParOf" srcId="{01A1B621-3B07-4F6C-8A22-CA6CFA8A86FC}" destId="{3974DD6A-E0DF-44B5-B442-7DF631A7FA38}" srcOrd="13" destOrd="0" presId="urn:microsoft.com/office/officeart/2005/8/layout/hProcess9"/>
    <dgm:cxn modelId="{153F8904-09C6-494F-A8CE-B6FD48C58E28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DDE233DA-2363-40DD-9C1E-30DD356303E4}" type="presOf" srcId="{CCEE0923-569B-4205-B7B0-EA45643C229E}" destId="{31F0BC73-D612-4D72-9D57-5A4EBB839E1D}" srcOrd="0" destOrd="0" presId="urn:microsoft.com/office/officeart/2005/8/layout/chevron1"/>
    <dgm:cxn modelId="{5C32E814-BCF5-4E85-9BC4-8AF30C0C759A}" type="presOf" srcId="{A7A33DCD-C365-4353-B062-CA91AB2BD106}" destId="{D24503D5-5818-48C3-A1E9-EE6699CB6609}" srcOrd="0" destOrd="0" presId="urn:microsoft.com/office/officeart/2005/8/layout/chevron1"/>
    <dgm:cxn modelId="{458F3DC9-82D0-4CC6-86ED-FEEA9D2C817D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73D39F8-CA19-4F4D-AC47-8BF46B98E6A1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EFD9FCC1-2487-40D9-A485-439ACDB6D431}" type="presOf" srcId="{A7A33DCD-C365-4353-B062-CA91AB2BD106}" destId="{D24503D5-5818-48C3-A1E9-EE6699CB6609}" srcOrd="0" destOrd="0" presId="urn:microsoft.com/office/officeart/2005/8/layout/chevron1"/>
    <dgm:cxn modelId="{9DEE54EE-AFF0-4B6D-AC0B-D50C61C3310D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299A93D-931F-42B0-8F54-70E7B8858595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83AA393E-27D3-46AC-8ECF-3AB6AEEFF01D}" type="presOf" srcId="{A7A33DCD-C365-4353-B062-CA91AB2BD106}" destId="{D24503D5-5818-48C3-A1E9-EE6699CB6609}" srcOrd="0" destOrd="0" presId="urn:microsoft.com/office/officeart/2005/8/layout/chevron1"/>
    <dgm:cxn modelId="{2DAF13A6-78E4-4445-9D85-5B99DF2DB078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8C10086-2D88-495B-A67D-460452BA035B}" type="presOf" srcId="{1897C3DE-197C-4A1D-8BC8-FAEF604DE2F3}" destId="{E49C320C-4B58-4963-9FF3-342F180DD67D}" srcOrd="0" destOrd="0" presId="urn:microsoft.com/office/officeart/2005/8/layout/hProcess9"/>
    <dgm:cxn modelId="{DA36DB75-4BB8-43A2-AE00-62EA14F0C8EC}" type="presOf" srcId="{58BBF101-20F0-432C-82A0-467CCB605395}" destId="{99A8B8BE-1245-4018-896A-2202E15F3D9F}" srcOrd="0" destOrd="0" presId="urn:microsoft.com/office/officeart/2005/8/layout/hProcess9"/>
    <dgm:cxn modelId="{B983E1C4-300A-4CCD-A28B-288E965F9D2A}" type="presOf" srcId="{617B24ED-8A58-4677-B4E2-07EAE69D577B}" destId="{D1861F98-C936-4C7E-9379-3F4E8580BF22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462661E9-BC39-4A09-A210-7A612E900715}" type="presOf" srcId="{55AD3994-F9F1-48EF-8275-D3A6C9A88596}" destId="{F0A1DBEC-3F6F-4ECE-876B-AEE3152C51BF}" srcOrd="0" destOrd="0" presId="urn:microsoft.com/office/officeart/2005/8/layout/hProcess9"/>
    <dgm:cxn modelId="{3FACF796-9D35-4D64-B6B5-0F63E820EDFA}" type="presOf" srcId="{6D5B392C-8696-4DF8-8899-522EB896A9E2}" destId="{85E01D36-8CA7-4709-9EAF-60454931F780}" srcOrd="0" destOrd="0" presId="urn:microsoft.com/office/officeart/2005/8/layout/hProcess9"/>
    <dgm:cxn modelId="{32ADB897-725F-4114-975C-48D4B0D90BA1}" type="presOf" srcId="{9BD0D790-3BBC-4F97-9299-A19180BF3057}" destId="{4824980F-740D-4AAD-AA66-2C121D45CE9A}" srcOrd="0" destOrd="0" presId="urn:microsoft.com/office/officeart/2005/8/layout/hProcess9"/>
    <dgm:cxn modelId="{37E40E28-A073-46E4-A7A2-DCDC725DE719}" type="presOf" srcId="{BC233C6B-900E-489D-8331-E80F0E282B19}" destId="{3E50ACB7-73CE-4FF1-B8D2-C37B84E84A76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91B4D4A2-1E62-4F8E-A091-0C66377757E7}" type="presOf" srcId="{A3E49FD3-25F5-4961-B0F3-E38FFC526705}" destId="{023C0F82-0323-4C3D-8CA7-FA5E7BA272D8}" srcOrd="0" destOrd="0" presId="urn:microsoft.com/office/officeart/2005/8/layout/hProcess9"/>
    <dgm:cxn modelId="{2386050B-B225-46D1-AE13-CF3015C55E38}" type="presOf" srcId="{7E789ACE-6FC8-4CFB-AF76-5A7D883FE77F}" destId="{BA3FB3AB-1FF9-4A4A-AB7D-F5D9FA57DC01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7C0C5B9F-CD8A-482C-AB14-FE7FDA81C5CC}" type="presParOf" srcId="{F0A1DBEC-3F6F-4ECE-876B-AEE3152C51BF}" destId="{0488B03B-9515-4274-BA61-A1392E427D23}" srcOrd="0" destOrd="0" presId="urn:microsoft.com/office/officeart/2005/8/layout/hProcess9"/>
    <dgm:cxn modelId="{AD57B63E-8FCC-426C-9F55-C88ADD58AEA2}" type="presParOf" srcId="{F0A1DBEC-3F6F-4ECE-876B-AEE3152C51BF}" destId="{01A1B621-3B07-4F6C-8A22-CA6CFA8A86FC}" srcOrd="1" destOrd="0" presId="urn:microsoft.com/office/officeart/2005/8/layout/hProcess9"/>
    <dgm:cxn modelId="{F7F6ACE9-2B8F-4EC5-B6B6-220721C228E7}" type="presParOf" srcId="{01A1B621-3B07-4F6C-8A22-CA6CFA8A86FC}" destId="{BA3FB3AB-1FF9-4A4A-AB7D-F5D9FA57DC01}" srcOrd="0" destOrd="0" presId="urn:microsoft.com/office/officeart/2005/8/layout/hProcess9"/>
    <dgm:cxn modelId="{F5437CFD-B6E9-4308-BF74-3B7B275C21BB}" type="presParOf" srcId="{01A1B621-3B07-4F6C-8A22-CA6CFA8A86FC}" destId="{D471CE43-AB28-4049-BF6E-5A3A01720072}" srcOrd="1" destOrd="0" presId="urn:microsoft.com/office/officeart/2005/8/layout/hProcess9"/>
    <dgm:cxn modelId="{29A62CF5-2A7B-405A-89FD-F500EC42D912}" type="presParOf" srcId="{01A1B621-3B07-4F6C-8A22-CA6CFA8A86FC}" destId="{4824980F-740D-4AAD-AA66-2C121D45CE9A}" srcOrd="2" destOrd="0" presId="urn:microsoft.com/office/officeart/2005/8/layout/hProcess9"/>
    <dgm:cxn modelId="{1C17D360-64C8-48B4-9089-095C81DCB5EB}" type="presParOf" srcId="{01A1B621-3B07-4F6C-8A22-CA6CFA8A86FC}" destId="{4FCBC9C3-654E-42A5-BD81-67D56C314287}" srcOrd="3" destOrd="0" presId="urn:microsoft.com/office/officeart/2005/8/layout/hProcess9"/>
    <dgm:cxn modelId="{68FD3D23-F86F-4331-9393-9504630D16FC}" type="presParOf" srcId="{01A1B621-3B07-4F6C-8A22-CA6CFA8A86FC}" destId="{D1861F98-C936-4C7E-9379-3F4E8580BF22}" srcOrd="4" destOrd="0" presId="urn:microsoft.com/office/officeart/2005/8/layout/hProcess9"/>
    <dgm:cxn modelId="{458F3985-34C3-4E91-8EA0-0EA93F45994C}" type="presParOf" srcId="{01A1B621-3B07-4F6C-8A22-CA6CFA8A86FC}" destId="{40F05679-B697-42A1-BFB0-C2453E1F49E0}" srcOrd="5" destOrd="0" presId="urn:microsoft.com/office/officeart/2005/8/layout/hProcess9"/>
    <dgm:cxn modelId="{24146D42-0900-42EA-AD81-46A024CCBB3C}" type="presParOf" srcId="{01A1B621-3B07-4F6C-8A22-CA6CFA8A86FC}" destId="{3E50ACB7-73CE-4FF1-B8D2-C37B84E84A76}" srcOrd="6" destOrd="0" presId="urn:microsoft.com/office/officeart/2005/8/layout/hProcess9"/>
    <dgm:cxn modelId="{81455233-06C4-4364-BF66-882195A32158}" type="presParOf" srcId="{01A1B621-3B07-4F6C-8A22-CA6CFA8A86FC}" destId="{BF21CAFF-C87A-4A9E-9C7B-55B02FEC1249}" srcOrd="7" destOrd="0" presId="urn:microsoft.com/office/officeart/2005/8/layout/hProcess9"/>
    <dgm:cxn modelId="{3497745E-EAB3-4152-ADB0-A9BAE623B457}" type="presParOf" srcId="{01A1B621-3B07-4F6C-8A22-CA6CFA8A86FC}" destId="{E49C320C-4B58-4963-9FF3-342F180DD67D}" srcOrd="8" destOrd="0" presId="urn:microsoft.com/office/officeart/2005/8/layout/hProcess9"/>
    <dgm:cxn modelId="{34B6E38E-26F2-4646-921D-05BB381984F5}" type="presParOf" srcId="{01A1B621-3B07-4F6C-8A22-CA6CFA8A86FC}" destId="{5A63EF05-BF68-4D87-98D3-6A9C3E10B9F3}" srcOrd="9" destOrd="0" presId="urn:microsoft.com/office/officeart/2005/8/layout/hProcess9"/>
    <dgm:cxn modelId="{AE86F1C2-529E-475B-8C37-033FEA0AF713}" type="presParOf" srcId="{01A1B621-3B07-4F6C-8A22-CA6CFA8A86FC}" destId="{85E01D36-8CA7-4709-9EAF-60454931F780}" srcOrd="10" destOrd="0" presId="urn:microsoft.com/office/officeart/2005/8/layout/hProcess9"/>
    <dgm:cxn modelId="{218C434D-5DD0-4B28-A5EA-B6671A3A6625}" type="presParOf" srcId="{01A1B621-3B07-4F6C-8A22-CA6CFA8A86FC}" destId="{5E62164D-1CB1-47CE-AA52-61AD768E6370}" srcOrd="11" destOrd="0" presId="urn:microsoft.com/office/officeart/2005/8/layout/hProcess9"/>
    <dgm:cxn modelId="{C9350959-5A2E-4487-BCAD-FF9F0DE3A21E}" type="presParOf" srcId="{01A1B621-3B07-4F6C-8A22-CA6CFA8A86FC}" destId="{023C0F82-0323-4C3D-8CA7-FA5E7BA272D8}" srcOrd="12" destOrd="0" presId="urn:microsoft.com/office/officeart/2005/8/layout/hProcess9"/>
    <dgm:cxn modelId="{F409CEDD-7F5D-4B89-BF08-2BF4A4D24834}" type="presParOf" srcId="{01A1B621-3B07-4F6C-8A22-CA6CFA8A86FC}" destId="{3974DD6A-E0DF-44B5-B442-7DF631A7FA38}" srcOrd="13" destOrd="0" presId="urn:microsoft.com/office/officeart/2005/8/layout/hProcess9"/>
    <dgm:cxn modelId="{5B6247F0-ED32-455A-B5E6-4FF31665A310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CF14529E-B674-46D6-91C1-DE5650661C00}" type="presOf" srcId="{CCEE0923-569B-4205-B7B0-EA45643C229E}" destId="{31F0BC73-D612-4D72-9D57-5A4EBB839E1D}" srcOrd="0" destOrd="0" presId="urn:microsoft.com/office/officeart/2005/8/layout/chevron1"/>
    <dgm:cxn modelId="{B80DA7FE-0B68-4638-BF65-617BA4932461}" type="presOf" srcId="{A7A33DCD-C365-4353-B062-CA91AB2BD106}" destId="{D24503D5-5818-48C3-A1E9-EE6699CB6609}" srcOrd="0" destOrd="0" presId="urn:microsoft.com/office/officeart/2005/8/layout/chevron1"/>
    <dgm:cxn modelId="{DFF909CD-E59F-43EC-93C1-0C8AAEBF19A8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1CE01061-2D13-49EF-92F9-5BDC31952978}" type="presOf" srcId="{CCEE0923-569B-4205-B7B0-EA45643C229E}" destId="{31F0BC73-D612-4D72-9D57-5A4EBB839E1D}" srcOrd="0" destOrd="0" presId="urn:microsoft.com/office/officeart/2005/8/layout/chevron1"/>
    <dgm:cxn modelId="{A4A0C8C1-7A02-4131-9D86-9FCB397F9D4A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CD15F31F-8FBC-4B91-B338-86C59E97AEDF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558F0A52-E2EB-4B13-8814-D21576A4C5D5}" type="presOf" srcId="{CCEE0923-569B-4205-B7B0-EA45643C229E}" destId="{31F0BC73-D612-4D72-9D57-5A4EBB839E1D}" srcOrd="0" destOrd="0" presId="urn:microsoft.com/office/officeart/2005/8/layout/chevron1"/>
    <dgm:cxn modelId="{B28F063E-927C-4CCD-8A9D-0636743247EF}" type="presOf" srcId="{A7A33DCD-C365-4353-B062-CA91AB2BD106}" destId="{D24503D5-5818-48C3-A1E9-EE6699CB6609}" srcOrd="0" destOrd="0" presId="urn:microsoft.com/office/officeart/2005/8/layout/chevron1"/>
    <dgm:cxn modelId="{B2897BD6-0BA2-4F62-BDA3-26F439CA61AF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03D9D40-1010-40F7-8055-258BAB52119E}" type="presOf" srcId="{58BBF101-20F0-432C-82A0-467CCB605395}" destId="{99A8B8BE-1245-4018-896A-2202E15F3D9F}" srcOrd="0" destOrd="0" presId="urn:microsoft.com/office/officeart/2005/8/layout/hProcess9"/>
    <dgm:cxn modelId="{41FAA618-1889-44E5-AF37-4F8C09B16895}" type="presOf" srcId="{55AD3994-F9F1-48EF-8275-D3A6C9A88596}" destId="{F0A1DBEC-3F6F-4ECE-876B-AEE3152C51BF}" srcOrd="0" destOrd="0" presId="urn:microsoft.com/office/officeart/2005/8/layout/hProcess9"/>
    <dgm:cxn modelId="{6C795F64-9C9B-4F67-B825-1996172EA7E9}" type="presOf" srcId="{617B24ED-8A58-4677-B4E2-07EAE69D577B}" destId="{D1861F98-C936-4C7E-9379-3F4E8580BF22}" srcOrd="0" destOrd="0" presId="urn:microsoft.com/office/officeart/2005/8/layout/hProcess9"/>
    <dgm:cxn modelId="{0F286F68-D757-4BA1-B389-AFFCCC6DBBCB}" type="presOf" srcId="{A3E49FD3-25F5-4961-B0F3-E38FFC526705}" destId="{023C0F82-0323-4C3D-8CA7-FA5E7BA272D8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A4702CBC-236E-4145-8578-C1CB96B119A9}" type="presOf" srcId="{1897C3DE-197C-4A1D-8BC8-FAEF604DE2F3}" destId="{E49C320C-4B58-4963-9FF3-342F180DD67D}" srcOrd="0" destOrd="0" presId="urn:microsoft.com/office/officeart/2005/8/layout/hProcess9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B16DE421-0A35-423A-A82D-5EB20C61B17B}" type="presOf" srcId="{7E789ACE-6FC8-4CFB-AF76-5A7D883FE77F}" destId="{BA3FB3AB-1FF9-4A4A-AB7D-F5D9FA57DC01}" srcOrd="0" destOrd="0" presId="urn:microsoft.com/office/officeart/2005/8/layout/hProcess9"/>
    <dgm:cxn modelId="{D8B311F7-C9D9-47C4-AB86-561041F506A8}" type="presOf" srcId="{9BD0D790-3BBC-4F97-9299-A19180BF3057}" destId="{4824980F-740D-4AAD-AA66-2C121D45CE9A}" srcOrd="0" destOrd="0" presId="urn:microsoft.com/office/officeart/2005/8/layout/hProcess9"/>
    <dgm:cxn modelId="{1A68903B-6873-4566-B309-2CBCCA6BD84F}" type="presOf" srcId="{BC233C6B-900E-489D-8331-E80F0E282B19}" destId="{3E50ACB7-73CE-4FF1-B8D2-C37B84E84A76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9662385B-CE50-4B5E-B57A-9D477735D277}" type="presOf" srcId="{6D5B392C-8696-4DF8-8899-522EB896A9E2}" destId="{85E01D36-8CA7-4709-9EAF-60454931F780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0EF901B1-21F1-4C37-99A0-81E8DD144CFC}" type="presParOf" srcId="{F0A1DBEC-3F6F-4ECE-876B-AEE3152C51BF}" destId="{0488B03B-9515-4274-BA61-A1392E427D23}" srcOrd="0" destOrd="0" presId="urn:microsoft.com/office/officeart/2005/8/layout/hProcess9"/>
    <dgm:cxn modelId="{D8019B1F-71CE-4A65-ADF6-BD877616E22C}" type="presParOf" srcId="{F0A1DBEC-3F6F-4ECE-876B-AEE3152C51BF}" destId="{01A1B621-3B07-4F6C-8A22-CA6CFA8A86FC}" srcOrd="1" destOrd="0" presId="urn:microsoft.com/office/officeart/2005/8/layout/hProcess9"/>
    <dgm:cxn modelId="{FBED90EC-2521-40E1-86F4-203FE9D65849}" type="presParOf" srcId="{01A1B621-3B07-4F6C-8A22-CA6CFA8A86FC}" destId="{BA3FB3AB-1FF9-4A4A-AB7D-F5D9FA57DC01}" srcOrd="0" destOrd="0" presId="urn:microsoft.com/office/officeart/2005/8/layout/hProcess9"/>
    <dgm:cxn modelId="{03D29A2A-70BA-4DAD-9C92-8AB9DC0B6566}" type="presParOf" srcId="{01A1B621-3B07-4F6C-8A22-CA6CFA8A86FC}" destId="{D471CE43-AB28-4049-BF6E-5A3A01720072}" srcOrd="1" destOrd="0" presId="urn:microsoft.com/office/officeart/2005/8/layout/hProcess9"/>
    <dgm:cxn modelId="{78F5A83C-8973-45EB-B3F4-92ACFC6926FA}" type="presParOf" srcId="{01A1B621-3B07-4F6C-8A22-CA6CFA8A86FC}" destId="{4824980F-740D-4AAD-AA66-2C121D45CE9A}" srcOrd="2" destOrd="0" presId="urn:microsoft.com/office/officeart/2005/8/layout/hProcess9"/>
    <dgm:cxn modelId="{B9045058-45F3-43D0-8029-83B33F98F1B7}" type="presParOf" srcId="{01A1B621-3B07-4F6C-8A22-CA6CFA8A86FC}" destId="{4FCBC9C3-654E-42A5-BD81-67D56C314287}" srcOrd="3" destOrd="0" presId="urn:microsoft.com/office/officeart/2005/8/layout/hProcess9"/>
    <dgm:cxn modelId="{6A803E92-192C-405A-919C-AAD862E259BA}" type="presParOf" srcId="{01A1B621-3B07-4F6C-8A22-CA6CFA8A86FC}" destId="{D1861F98-C936-4C7E-9379-3F4E8580BF22}" srcOrd="4" destOrd="0" presId="urn:microsoft.com/office/officeart/2005/8/layout/hProcess9"/>
    <dgm:cxn modelId="{9F83FACF-7564-43E5-A4FE-C6D50DF2A4DB}" type="presParOf" srcId="{01A1B621-3B07-4F6C-8A22-CA6CFA8A86FC}" destId="{40F05679-B697-42A1-BFB0-C2453E1F49E0}" srcOrd="5" destOrd="0" presId="urn:microsoft.com/office/officeart/2005/8/layout/hProcess9"/>
    <dgm:cxn modelId="{4ED481F3-D689-4B5E-9DC8-0184E3E56A4F}" type="presParOf" srcId="{01A1B621-3B07-4F6C-8A22-CA6CFA8A86FC}" destId="{3E50ACB7-73CE-4FF1-B8D2-C37B84E84A76}" srcOrd="6" destOrd="0" presId="urn:microsoft.com/office/officeart/2005/8/layout/hProcess9"/>
    <dgm:cxn modelId="{068C40C9-AAD9-42D3-BAED-966EF76C531E}" type="presParOf" srcId="{01A1B621-3B07-4F6C-8A22-CA6CFA8A86FC}" destId="{BF21CAFF-C87A-4A9E-9C7B-55B02FEC1249}" srcOrd="7" destOrd="0" presId="urn:microsoft.com/office/officeart/2005/8/layout/hProcess9"/>
    <dgm:cxn modelId="{C350F84A-CC22-4C7A-8B9A-1D93EDBA1F7D}" type="presParOf" srcId="{01A1B621-3B07-4F6C-8A22-CA6CFA8A86FC}" destId="{E49C320C-4B58-4963-9FF3-342F180DD67D}" srcOrd="8" destOrd="0" presId="urn:microsoft.com/office/officeart/2005/8/layout/hProcess9"/>
    <dgm:cxn modelId="{022584DB-7709-41FB-B850-30DA24E784AF}" type="presParOf" srcId="{01A1B621-3B07-4F6C-8A22-CA6CFA8A86FC}" destId="{5A63EF05-BF68-4D87-98D3-6A9C3E10B9F3}" srcOrd="9" destOrd="0" presId="urn:microsoft.com/office/officeart/2005/8/layout/hProcess9"/>
    <dgm:cxn modelId="{AFFFD319-8813-42EB-959C-827C836CC33C}" type="presParOf" srcId="{01A1B621-3B07-4F6C-8A22-CA6CFA8A86FC}" destId="{85E01D36-8CA7-4709-9EAF-60454931F780}" srcOrd="10" destOrd="0" presId="urn:microsoft.com/office/officeart/2005/8/layout/hProcess9"/>
    <dgm:cxn modelId="{6760A89B-CDC9-4C21-96C8-FA7E36F6EB05}" type="presParOf" srcId="{01A1B621-3B07-4F6C-8A22-CA6CFA8A86FC}" destId="{5E62164D-1CB1-47CE-AA52-61AD768E6370}" srcOrd="11" destOrd="0" presId="urn:microsoft.com/office/officeart/2005/8/layout/hProcess9"/>
    <dgm:cxn modelId="{6930CA6B-8716-40A2-BC16-7B735EE4B7EA}" type="presParOf" srcId="{01A1B621-3B07-4F6C-8A22-CA6CFA8A86FC}" destId="{023C0F82-0323-4C3D-8CA7-FA5E7BA272D8}" srcOrd="12" destOrd="0" presId="urn:microsoft.com/office/officeart/2005/8/layout/hProcess9"/>
    <dgm:cxn modelId="{3B975EAC-FE3A-42F0-B9B3-FB55F4AE544B}" type="presParOf" srcId="{01A1B621-3B07-4F6C-8A22-CA6CFA8A86FC}" destId="{3974DD6A-E0DF-44B5-B442-7DF631A7FA38}" srcOrd="13" destOrd="0" presId="urn:microsoft.com/office/officeart/2005/8/layout/hProcess9"/>
    <dgm:cxn modelId="{C8E0FFA0-595F-42B3-8D2E-A60B4C65962A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DD5D2663-FF5C-4133-9C27-46423FC596DE}" type="presOf" srcId="{55AD3994-F9F1-48EF-8275-D3A6C9A88596}" destId="{F0A1DBEC-3F6F-4ECE-876B-AEE3152C51BF}" srcOrd="0" destOrd="0" presId="urn:microsoft.com/office/officeart/2005/8/layout/hProcess9"/>
    <dgm:cxn modelId="{9B6103D8-8CB8-4D0F-B92C-A4A732151081}" type="presOf" srcId="{A3E49FD3-25F5-4961-B0F3-E38FFC526705}" destId="{023C0F82-0323-4C3D-8CA7-FA5E7BA272D8}" srcOrd="0" destOrd="0" presId="urn:microsoft.com/office/officeart/2005/8/layout/hProcess9"/>
    <dgm:cxn modelId="{98F46F7B-62E7-4228-8713-40CE7F3546D9}" type="presOf" srcId="{617B24ED-8A58-4677-B4E2-07EAE69D577B}" destId="{D1861F98-C936-4C7E-9379-3F4E8580BF22}" srcOrd="0" destOrd="0" presId="urn:microsoft.com/office/officeart/2005/8/layout/hProcess9"/>
    <dgm:cxn modelId="{2F76C0D1-FF60-4DE4-84FC-62F3D7BB5736}" type="presOf" srcId="{1897C3DE-197C-4A1D-8BC8-FAEF604DE2F3}" destId="{E49C320C-4B58-4963-9FF3-342F180DD67D}" srcOrd="0" destOrd="0" presId="urn:microsoft.com/office/officeart/2005/8/layout/hProcess9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05D3A55-C3C7-4BE9-BDB4-585437B17816}" type="presOf" srcId="{7E789ACE-6FC8-4CFB-AF76-5A7D883FE77F}" destId="{BA3FB3AB-1FF9-4A4A-AB7D-F5D9FA57DC01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3E59052A-BE19-49BF-B30E-A444EAA6C392}" type="presOf" srcId="{6D5B392C-8696-4DF8-8899-522EB896A9E2}" destId="{85E01D36-8CA7-4709-9EAF-60454931F780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CBD6270E-0106-4B6F-936C-5B0DFAB0718E}" type="presOf" srcId="{BC233C6B-900E-489D-8331-E80F0E282B19}" destId="{3E50ACB7-73CE-4FF1-B8D2-C37B84E84A76}" srcOrd="0" destOrd="0" presId="urn:microsoft.com/office/officeart/2005/8/layout/hProcess9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37FE03BF-2FA5-4E33-B800-2BC2468817EA}" type="presOf" srcId="{58BBF101-20F0-432C-82A0-467CCB605395}" destId="{99A8B8BE-1245-4018-896A-2202E15F3D9F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3437BB07-C5D2-49A1-9F6D-E419A19124EE}" type="presOf" srcId="{9BD0D790-3BBC-4F97-9299-A19180BF3057}" destId="{4824980F-740D-4AAD-AA66-2C121D45CE9A}" srcOrd="0" destOrd="0" presId="urn:microsoft.com/office/officeart/2005/8/layout/hProcess9"/>
    <dgm:cxn modelId="{833199ED-07D3-4658-A0A6-3B6DBD6B11F8}" type="presParOf" srcId="{F0A1DBEC-3F6F-4ECE-876B-AEE3152C51BF}" destId="{0488B03B-9515-4274-BA61-A1392E427D23}" srcOrd="0" destOrd="0" presId="urn:microsoft.com/office/officeart/2005/8/layout/hProcess9"/>
    <dgm:cxn modelId="{59531C18-0C49-4F67-B147-8E63B655E030}" type="presParOf" srcId="{F0A1DBEC-3F6F-4ECE-876B-AEE3152C51BF}" destId="{01A1B621-3B07-4F6C-8A22-CA6CFA8A86FC}" srcOrd="1" destOrd="0" presId="urn:microsoft.com/office/officeart/2005/8/layout/hProcess9"/>
    <dgm:cxn modelId="{88B7E672-D575-4526-BEEC-BE7C44BF2BCF}" type="presParOf" srcId="{01A1B621-3B07-4F6C-8A22-CA6CFA8A86FC}" destId="{BA3FB3AB-1FF9-4A4A-AB7D-F5D9FA57DC01}" srcOrd="0" destOrd="0" presId="urn:microsoft.com/office/officeart/2005/8/layout/hProcess9"/>
    <dgm:cxn modelId="{BFBEAFFB-ABBD-4255-BA4B-FFED2169EBC2}" type="presParOf" srcId="{01A1B621-3B07-4F6C-8A22-CA6CFA8A86FC}" destId="{D471CE43-AB28-4049-BF6E-5A3A01720072}" srcOrd="1" destOrd="0" presId="urn:microsoft.com/office/officeart/2005/8/layout/hProcess9"/>
    <dgm:cxn modelId="{65CC19E9-EA19-467A-9C38-B658FDD27C4E}" type="presParOf" srcId="{01A1B621-3B07-4F6C-8A22-CA6CFA8A86FC}" destId="{4824980F-740D-4AAD-AA66-2C121D45CE9A}" srcOrd="2" destOrd="0" presId="urn:microsoft.com/office/officeart/2005/8/layout/hProcess9"/>
    <dgm:cxn modelId="{86971993-7C95-4A9D-97B5-5356457084E6}" type="presParOf" srcId="{01A1B621-3B07-4F6C-8A22-CA6CFA8A86FC}" destId="{4FCBC9C3-654E-42A5-BD81-67D56C314287}" srcOrd="3" destOrd="0" presId="urn:microsoft.com/office/officeart/2005/8/layout/hProcess9"/>
    <dgm:cxn modelId="{10A3257B-1C0F-4FBF-B41B-B607C60ACD17}" type="presParOf" srcId="{01A1B621-3B07-4F6C-8A22-CA6CFA8A86FC}" destId="{D1861F98-C936-4C7E-9379-3F4E8580BF22}" srcOrd="4" destOrd="0" presId="urn:microsoft.com/office/officeart/2005/8/layout/hProcess9"/>
    <dgm:cxn modelId="{68DB7492-7E0E-44A0-87C2-5ABD9C2DA402}" type="presParOf" srcId="{01A1B621-3B07-4F6C-8A22-CA6CFA8A86FC}" destId="{40F05679-B697-42A1-BFB0-C2453E1F49E0}" srcOrd="5" destOrd="0" presId="urn:microsoft.com/office/officeart/2005/8/layout/hProcess9"/>
    <dgm:cxn modelId="{DE15BC72-3BD7-4D41-A9B2-A03D821937AC}" type="presParOf" srcId="{01A1B621-3B07-4F6C-8A22-CA6CFA8A86FC}" destId="{3E50ACB7-73CE-4FF1-B8D2-C37B84E84A76}" srcOrd="6" destOrd="0" presId="urn:microsoft.com/office/officeart/2005/8/layout/hProcess9"/>
    <dgm:cxn modelId="{90970814-A982-4E67-878E-F1EAE223500F}" type="presParOf" srcId="{01A1B621-3B07-4F6C-8A22-CA6CFA8A86FC}" destId="{BF21CAFF-C87A-4A9E-9C7B-55B02FEC1249}" srcOrd="7" destOrd="0" presId="urn:microsoft.com/office/officeart/2005/8/layout/hProcess9"/>
    <dgm:cxn modelId="{DC8C8B3F-A236-4600-82B1-7650B524BA79}" type="presParOf" srcId="{01A1B621-3B07-4F6C-8A22-CA6CFA8A86FC}" destId="{E49C320C-4B58-4963-9FF3-342F180DD67D}" srcOrd="8" destOrd="0" presId="urn:microsoft.com/office/officeart/2005/8/layout/hProcess9"/>
    <dgm:cxn modelId="{4FDA02D7-7D58-4746-8D22-E8719CF1D089}" type="presParOf" srcId="{01A1B621-3B07-4F6C-8A22-CA6CFA8A86FC}" destId="{5A63EF05-BF68-4D87-98D3-6A9C3E10B9F3}" srcOrd="9" destOrd="0" presId="urn:microsoft.com/office/officeart/2005/8/layout/hProcess9"/>
    <dgm:cxn modelId="{4A86C62A-AEAC-482D-BEE7-236130B54044}" type="presParOf" srcId="{01A1B621-3B07-4F6C-8A22-CA6CFA8A86FC}" destId="{85E01D36-8CA7-4709-9EAF-60454931F780}" srcOrd="10" destOrd="0" presId="urn:microsoft.com/office/officeart/2005/8/layout/hProcess9"/>
    <dgm:cxn modelId="{FF5716E7-CFE5-43C0-92E5-EF434C26617E}" type="presParOf" srcId="{01A1B621-3B07-4F6C-8A22-CA6CFA8A86FC}" destId="{5E62164D-1CB1-47CE-AA52-61AD768E6370}" srcOrd="11" destOrd="0" presId="urn:microsoft.com/office/officeart/2005/8/layout/hProcess9"/>
    <dgm:cxn modelId="{D0F121D5-2B42-4737-87F6-06A8C2A01F45}" type="presParOf" srcId="{01A1B621-3B07-4F6C-8A22-CA6CFA8A86FC}" destId="{023C0F82-0323-4C3D-8CA7-FA5E7BA272D8}" srcOrd="12" destOrd="0" presId="urn:microsoft.com/office/officeart/2005/8/layout/hProcess9"/>
    <dgm:cxn modelId="{EBFBA6FF-4040-42CA-8C53-C11B1417BBD7}" type="presParOf" srcId="{01A1B621-3B07-4F6C-8A22-CA6CFA8A86FC}" destId="{3974DD6A-E0DF-44B5-B442-7DF631A7FA38}" srcOrd="13" destOrd="0" presId="urn:microsoft.com/office/officeart/2005/8/layout/hProcess9"/>
    <dgm:cxn modelId="{DDE2F038-727E-4BFC-A4C4-A3A50DC91A1A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5A8C412-2AA0-4B5B-9DB5-56AAC6D5D945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DE1831CA-82E3-46D7-A8B8-2688BE857628}" type="presOf" srcId="{A7A33DCD-C365-4353-B062-CA91AB2BD106}" destId="{D24503D5-5818-48C3-A1E9-EE6699CB6609}" srcOrd="0" destOrd="0" presId="urn:microsoft.com/office/officeart/2005/8/layout/chevron1"/>
    <dgm:cxn modelId="{7596E82D-0AC6-4243-87BD-0EF0B6E0E92D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9CF75672-DF62-4EB0-8F66-4867E9D3F48F}" type="presOf" srcId="{A7A33DCD-C365-4353-B062-CA91AB2BD106}" destId="{D24503D5-5818-48C3-A1E9-EE6699CB6609}" srcOrd="0" destOrd="0" presId="urn:microsoft.com/office/officeart/2005/8/layout/chevron1"/>
    <dgm:cxn modelId="{BED958A0-104C-4CD0-AC35-C821E354CA1D}" type="presOf" srcId="{CCEE0923-569B-4205-B7B0-EA45643C229E}" destId="{31F0BC73-D612-4D72-9D57-5A4EBB839E1D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7ADD5723-2EA5-4DA2-A4DC-3F05AFC39A11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58E56A0E-EAF0-41C9-AB22-DA31146A7E5C}" type="presOf" srcId="{CCEE0923-569B-4205-B7B0-EA45643C229E}" destId="{31F0BC73-D612-4D72-9D57-5A4EBB839E1D}" srcOrd="0" destOrd="0" presId="urn:microsoft.com/office/officeart/2005/8/layout/chevron1"/>
    <dgm:cxn modelId="{76F98399-D150-44BB-A663-D3A06E756CA6}" type="presOf" srcId="{A7A33DCD-C365-4353-B062-CA91AB2BD106}" destId="{D24503D5-5818-48C3-A1E9-EE6699CB6609}" srcOrd="0" destOrd="0" presId="urn:microsoft.com/office/officeart/2005/8/layout/chevron1"/>
    <dgm:cxn modelId="{00A853E5-97DB-4D84-9601-E90555ABBAC9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 custLinFactNeighborY="-2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82FFB1C-7E84-4493-9DAA-FDD2B005633D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63E9574D-42D1-408B-9F34-9804BBE09A4C}" type="presOf" srcId="{CCEE0923-569B-4205-B7B0-EA45643C229E}" destId="{31F0BC73-D612-4D72-9D57-5A4EBB839E1D}" srcOrd="0" destOrd="0" presId="urn:microsoft.com/office/officeart/2005/8/layout/chevron1"/>
    <dgm:cxn modelId="{6A49980D-0250-4B05-AD75-BCF7BC66CFFE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 custLinFactY="-400000" custLinFactNeighborX="362" custLinFactNeighborY="-4733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F9FDF1A-CBAD-42DF-9D7F-43B70B4861C9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61E14B96-960D-4F67-89B7-A46B8E10B47E}" type="presOf" srcId="{CCEE0923-569B-4205-B7B0-EA45643C229E}" destId="{31F0BC73-D612-4D72-9D57-5A4EBB839E1D}" srcOrd="0" destOrd="0" presId="urn:microsoft.com/office/officeart/2005/8/layout/chevron1"/>
    <dgm:cxn modelId="{30DB3827-B82B-4211-B1D0-D73FCB2A57AD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59DF5471-DB2C-480A-8467-A6BD9B8AA60E}" type="presOf" srcId="{CCEE0923-569B-4205-B7B0-EA45643C229E}" destId="{31F0BC73-D612-4D72-9D57-5A4EBB839E1D}" srcOrd="0" destOrd="0" presId="urn:microsoft.com/office/officeart/2005/8/layout/chevron1"/>
    <dgm:cxn modelId="{820B61C9-6A08-429B-9E5B-AD437DEB1ECC}" type="presOf" srcId="{A7A33DCD-C365-4353-B062-CA91AB2BD106}" destId="{D24503D5-5818-48C3-A1E9-EE6699CB6609}" srcOrd="0" destOrd="0" presId="urn:microsoft.com/office/officeart/2005/8/layout/chevron1"/>
    <dgm:cxn modelId="{0381647D-F775-4B8F-8311-BB325D399A4B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Pesquisar Soluções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94E382D-CD88-446E-AF93-D8FDDA40F1A0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3123AB07-A1EA-4003-95DF-9CA74B3D1BEB}" type="presOf" srcId="{CCEE0923-569B-4205-B7B0-EA45643C229E}" destId="{31F0BC73-D612-4D72-9D57-5A4EBB839E1D}" srcOrd="0" destOrd="0" presId="urn:microsoft.com/office/officeart/2005/8/layout/chevron1"/>
    <dgm:cxn modelId="{5254466C-364F-4BF7-848F-072F1073594E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Definir Projetos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65892BA0-E69F-4E06-B99F-ADFE2CACF017}" type="presOf" srcId="{A7A33DCD-C365-4353-B062-CA91AB2BD106}" destId="{D24503D5-5818-48C3-A1E9-EE6699CB6609}" srcOrd="0" destOrd="0" presId="urn:microsoft.com/office/officeart/2005/8/layout/chevron1"/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78538687-D2A7-49C5-B1BB-2A752D794D7E}" type="presOf" srcId="{CCEE0923-569B-4205-B7B0-EA45643C229E}" destId="{31F0BC73-D612-4D72-9D57-5A4EBB839E1D}" srcOrd="0" destOrd="0" presId="urn:microsoft.com/office/officeart/2005/8/layout/chevron1"/>
    <dgm:cxn modelId="{C0A50AC7-0FF1-49CE-A748-A47BFF87445E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A33DCD-C365-4353-B062-CA91AB2BD106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</dgm:pt>
    <dgm:pt modelId="{CCEE0923-569B-4205-B7B0-EA45643C229E}">
      <dgm:prSet phldrT="[Texto]" custT="1"/>
      <dgm:spPr/>
      <dgm:t>
        <a:bodyPr/>
        <a:lstStyle/>
        <a:p>
          <a:r>
            <a:rPr lang="pt-BR" sz="1800" dirty="0" smtClean="0"/>
            <a:t>Validar ações/temáticas com Stakeholders</a:t>
          </a:r>
          <a:endParaRPr lang="pt-BR" sz="1800" dirty="0"/>
        </a:p>
      </dgm:t>
    </dgm:pt>
    <dgm:pt modelId="{FE7F4405-E8A1-4C5F-849B-2FB2BD879CB0}" type="parTrans" cxnId="{7D679FF7-1A1E-476B-B340-E04090FBF4D4}">
      <dgm:prSet/>
      <dgm:spPr/>
      <dgm:t>
        <a:bodyPr/>
        <a:lstStyle/>
        <a:p>
          <a:endParaRPr lang="pt-BR"/>
        </a:p>
      </dgm:t>
    </dgm:pt>
    <dgm:pt modelId="{A13C18B7-B8C5-4BD5-B807-B9D19D006423}" type="sibTrans" cxnId="{7D679FF7-1A1E-476B-B340-E04090FBF4D4}">
      <dgm:prSet/>
      <dgm:spPr/>
      <dgm:t>
        <a:bodyPr/>
        <a:lstStyle/>
        <a:p>
          <a:endParaRPr lang="pt-BR"/>
        </a:p>
      </dgm:t>
    </dgm:pt>
    <dgm:pt modelId="{D24503D5-5818-48C3-A1E9-EE6699CB6609}" type="pres">
      <dgm:prSet presAssocID="{A7A33DCD-C365-4353-B062-CA91AB2BD106}" presName="Name0" presStyleCnt="0">
        <dgm:presLayoutVars>
          <dgm:dir/>
          <dgm:animLvl val="lvl"/>
          <dgm:resizeHandles val="exact"/>
        </dgm:presLayoutVars>
      </dgm:prSet>
      <dgm:spPr/>
    </dgm:pt>
    <dgm:pt modelId="{31F0BC73-D612-4D72-9D57-5A4EBB839E1D}" type="pres">
      <dgm:prSet presAssocID="{CCEE0923-569B-4205-B7B0-EA45643C229E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7D679FF7-1A1E-476B-B340-E04090FBF4D4}" srcId="{A7A33DCD-C365-4353-B062-CA91AB2BD106}" destId="{CCEE0923-569B-4205-B7B0-EA45643C229E}" srcOrd="0" destOrd="0" parTransId="{FE7F4405-E8A1-4C5F-849B-2FB2BD879CB0}" sibTransId="{A13C18B7-B8C5-4BD5-B807-B9D19D006423}"/>
    <dgm:cxn modelId="{661A9F74-A14C-4717-B97C-0F8CD5522E76}" type="presOf" srcId="{A7A33DCD-C365-4353-B062-CA91AB2BD106}" destId="{D24503D5-5818-48C3-A1E9-EE6699CB6609}" srcOrd="0" destOrd="0" presId="urn:microsoft.com/office/officeart/2005/8/layout/chevron1"/>
    <dgm:cxn modelId="{578A4DA6-9481-4713-B232-B3F6CC593519}" type="presOf" srcId="{CCEE0923-569B-4205-B7B0-EA45643C229E}" destId="{31F0BC73-D612-4D72-9D57-5A4EBB839E1D}" srcOrd="0" destOrd="0" presId="urn:microsoft.com/office/officeart/2005/8/layout/chevron1"/>
    <dgm:cxn modelId="{66C8A7AF-3D83-44E8-9FC2-2DACE8574214}" type="presParOf" srcId="{D24503D5-5818-48C3-A1E9-EE6699CB6609}" destId="{31F0BC73-D612-4D72-9D57-5A4EBB839E1D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AD3994-F9F1-48EF-8275-D3A6C9A88596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7E789ACE-6FC8-4CFB-AF76-5A7D883FE77F}">
      <dgm:prSet phldrT="[Texto]"/>
      <dgm:spPr/>
      <dgm:t>
        <a:bodyPr/>
        <a:lstStyle/>
        <a:p>
          <a:r>
            <a:rPr lang="pt-BR" dirty="0" smtClean="0"/>
            <a:t>Caracterizar a Bacia do Rio Doce</a:t>
          </a:r>
          <a:endParaRPr lang="pt-BR" dirty="0"/>
        </a:p>
      </dgm:t>
    </dgm:pt>
    <dgm:pt modelId="{847C40C6-A131-401A-ACB7-A8CA9F2E6451}" type="parTrans" cxnId="{70B6E20B-2B83-4EC4-9EF2-801A07C85D0D}">
      <dgm:prSet/>
      <dgm:spPr/>
      <dgm:t>
        <a:bodyPr/>
        <a:lstStyle/>
        <a:p>
          <a:endParaRPr lang="pt-BR"/>
        </a:p>
      </dgm:t>
    </dgm:pt>
    <dgm:pt modelId="{C5F75B49-3ADA-4125-B312-DD7C87F8ED71}" type="sibTrans" cxnId="{70B6E20B-2B83-4EC4-9EF2-801A07C85D0D}">
      <dgm:prSet/>
      <dgm:spPr/>
      <dgm:t>
        <a:bodyPr/>
        <a:lstStyle/>
        <a:p>
          <a:endParaRPr lang="pt-BR"/>
        </a:p>
      </dgm:t>
    </dgm:pt>
    <dgm:pt modelId="{58BBF101-20F0-432C-82A0-467CCB605395}">
      <dgm:prSet phldrT="[Texto]"/>
      <dgm:spPr/>
      <dgm:t>
        <a:bodyPr/>
        <a:lstStyle/>
        <a:p>
          <a:r>
            <a:rPr lang="pt-BR" dirty="0" smtClean="0"/>
            <a:t>Suportar tecnicamente para sustentabilidade</a:t>
          </a:r>
          <a:endParaRPr lang="pt-BR" dirty="0"/>
        </a:p>
      </dgm:t>
    </dgm:pt>
    <dgm:pt modelId="{90BED072-B602-4E69-AB11-956DC49A810C}" type="parTrans" cxnId="{E6C76D04-5CB2-4CA3-88BC-2CF5E2FD43B5}">
      <dgm:prSet/>
      <dgm:spPr/>
      <dgm:t>
        <a:bodyPr/>
        <a:lstStyle/>
        <a:p>
          <a:endParaRPr lang="pt-BR"/>
        </a:p>
      </dgm:t>
    </dgm:pt>
    <dgm:pt modelId="{566A613C-4AAE-46F8-BC40-E3E7AB33D3D2}" type="sibTrans" cxnId="{E6C76D04-5CB2-4CA3-88BC-2CF5E2FD43B5}">
      <dgm:prSet/>
      <dgm:spPr/>
      <dgm:t>
        <a:bodyPr/>
        <a:lstStyle/>
        <a:p>
          <a:endParaRPr lang="pt-BR"/>
        </a:p>
      </dgm:t>
    </dgm:pt>
    <dgm:pt modelId="{9BD0D790-3BBC-4F97-9299-A19180BF3057}">
      <dgm:prSet/>
      <dgm:spPr/>
      <dgm:t>
        <a:bodyPr/>
        <a:lstStyle/>
        <a:p>
          <a:r>
            <a:rPr lang="pt-BR" dirty="0" smtClean="0"/>
            <a:t>Caracterizar as Propriedades</a:t>
          </a:r>
          <a:endParaRPr lang="pt-BR" dirty="0"/>
        </a:p>
      </dgm:t>
    </dgm:pt>
    <dgm:pt modelId="{1D5F1EEB-E22B-4BA5-A053-7F31991061E4}" type="parTrans" cxnId="{D016D408-4DA6-4641-AA38-0D4D08ADB74A}">
      <dgm:prSet/>
      <dgm:spPr/>
      <dgm:t>
        <a:bodyPr/>
        <a:lstStyle/>
        <a:p>
          <a:endParaRPr lang="pt-BR"/>
        </a:p>
      </dgm:t>
    </dgm:pt>
    <dgm:pt modelId="{4AA22917-A75F-4D63-8CC1-64B12D3D1BC0}" type="sibTrans" cxnId="{D016D408-4DA6-4641-AA38-0D4D08ADB74A}">
      <dgm:prSet/>
      <dgm:spPr/>
      <dgm:t>
        <a:bodyPr/>
        <a:lstStyle/>
        <a:p>
          <a:endParaRPr lang="pt-BR"/>
        </a:p>
      </dgm:t>
    </dgm:pt>
    <dgm:pt modelId="{617B24ED-8A58-4677-B4E2-07EAE69D577B}">
      <dgm:prSet/>
      <dgm:spPr/>
      <dgm:t>
        <a:bodyPr/>
        <a:lstStyle/>
        <a:p>
          <a:r>
            <a:rPr lang="pt-BR" dirty="0" smtClean="0"/>
            <a:t>Caracterizar o Solo</a:t>
          </a:r>
          <a:endParaRPr lang="pt-BR" dirty="0"/>
        </a:p>
      </dgm:t>
    </dgm:pt>
    <dgm:pt modelId="{62BCBDF2-CBC3-4577-9C8C-CB7F9049993F}" type="parTrans" cxnId="{1A51BA88-AA55-4E1C-BBEB-147E78EECFD0}">
      <dgm:prSet/>
      <dgm:spPr/>
      <dgm:t>
        <a:bodyPr/>
        <a:lstStyle/>
        <a:p>
          <a:endParaRPr lang="pt-BR"/>
        </a:p>
      </dgm:t>
    </dgm:pt>
    <dgm:pt modelId="{5DA823C2-0862-484C-A2B6-C492C2D42AD0}" type="sibTrans" cxnId="{1A51BA88-AA55-4E1C-BBEB-147E78EECFD0}">
      <dgm:prSet/>
      <dgm:spPr/>
      <dgm:t>
        <a:bodyPr/>
        <a:lstStyle/>
        <a:p>
          <a:endParaRPr lang="pt-BR"/>
        </a:p>
      </dgm:t>
    </dgm:pt>
    <dgm:pt modelId="{BC233C6B-900E-489D-8331-E80F0E282B19}">
      <dgm:prSet/>
      <dgm:spPr/>
      <dgm:t>
        <a:bodyPr/>
        <a:lstStyle/>
        <a:p>
          <a:r>
            <a:rPr lang="pt-BR" dirty="0" smtClean="0"/>
            <a:t>Definir Soluções</a:t>
          </a:r>
          <a:endParaRPr lang="pt-BR" dirty="0"/>
        </a:p>
      </dgm:t>
    </dgm:pt>
    <dgm:pt modelId="{5823C1BE-7556-441E-B5B1-0097A8EB51F5}" type="parTrans" cxnId="{96727135-6E70-48B2-A1E9-5BFA749EEBCC}">
      <dgm:prSet/>
      <dgm:spPr/>
      <dgm:t>
        <a:bodyPr/>
        <a:lstStyle/>
        <a:p>
          <a:endParaRPr lang="pt-BR"/>
        </a:p>
      </dgm:t>
    </dgm:pt>
    <dgm:pt modelId="{8EC24344-1298-45B5-AB50-FF35449E4A73}" type="sibTrans" cxnId="{96727135-6E70-48B2-A1E9-5BFA749EEBCC}">
      <dgm:prSet/>
      <dgm:spPr/>
      <dgm:t>
        <a:bodyPr/>
        <a:lstStyle/>
        <a:p>
          <a:endParaRPr lang="pt-BR"/>
        </a:p>
      </dgm:t>
    </dgm:pt>
    <dgm:pt modelId="{6D5B392C-8696-4DF8-8899-522EB896A9E2}">
      <dgm:prSet/>
      <dgm:spPr/>
      <dgm:t>
        <a:bodyPr/>
        <a:lstStyle/>
        <a:p>
          <a:r>
            <a:rPr lang="pt-BR" dirty="0" smtClean="0"/>
            <a:t>Adequar as condições ambientais</a:t>
          </a:r>
          <a:endParaRPr lang="pt-BR" dirty="0"/>
        </a:p>
      </dgm:t>
    </dgm:pt>
    <dgm:pt modelId="{E85A00A2-2755-4A66-9929-AB19FEA89FE3}" type="parTrans" cxnId="{4FE5D451-AA2D-4B99-9FFA-7B2B1B6FD829}">
      <dgm:prSet/>
      <dgm:spPr/>
      <dgm:t>
        <a:bodyPr/>
        <a:lstStyle/>
        <a:p>
          <a:endParaRPr lang="pt-BR"/>
        </a:p>
      </dgm:t>
    </dgm:pt>
    <dgm:pt modelId="{B1C38416-38BB-4452-9A6C-07B6893AF436}" type="sibTrans" cxnId="{4FE5D451-AA2D-4B99-9FFA-7B2B1B6FD829}">
      <dgm:prSet/>
      <dgm:spPr/>
      <dgm:t>
        <a:bodyPr/>
        <a:lstStyle/>
        <a:p>
          <a:endParaRPr lang="pt-BR"/>
        </a:p>
      </dgm:t>
    </dgm:pt>
    <dgm:pt modelId="{A3E49FD3-25F5-4961-B0F3-E38FFC526705}">
      <dgm:prSet/>
      <dgm:spPr/>
      <dgm:t>
        <a:bodyPr/>
        <a:lstStyle/>
        <a:p>
          <a:r>
            <a:rPr lang="pt-BR" dirty="0" smtClean="0"/>
            <a:t>Reestabelecer atividades agropecuárias</a:t>
          </a:r>
          <a:endParaRPr lang="pt-BR" dirty="0"/>
        </a:p>
      </dgm:t>
    </dgm:pt>
    <dgm:pt modelId="{04D2F962-1F55-49A8-98F9-F45D3CE773CC}" type="parTrans" cxnId="{7BBB4603-3A14-42B8-925D-491B1C243AD6}">
      <dgm:prSet/>
      <dgm:spPr/>
      <dgm:t>
        <a:bodyPr/>
        <a:lstStyle/>
        <a:p>
          <a:endParaRPr lang="pt-BR"/>
        </a:p>
      </dgm:t>
    </dgm:pt>
    <dgm:pt modelId="{38C6C0B4-2FA1-4322-81D7-61EFB65CF2C4}" type="sibTrans" cxnId="{7BBB4603-3A14-42B8-925D-491B1C243AD6}">
      <dgm:prSet/>
      <dgm:spPr/>
      <dgm:t>
        <a:bodyPr/>
        <a:lstStyle/>
        <a:p>
          <a:endParaRPr lang="pt-BR"/>
        </a:p>
      </dgm:t>
    </dgm:pt>
    <dgm:pt modelId="{1897C3DE-197C-4A1D-8BC8-FAEF604DE2F3}">
      <dgm:prSet/>
      <dgm:spPr/>
      <dgm:t>
        <a:bodyPr/>
        <a:lstStyle/>
        <a:p>
          <a:r>
            <a:rPr lang="pt-BR" dirty="0" smtClean="0"/>
            <a:t>Caracterizar Rio (água)</a:t>
          </a:r>
          <a:endParaRPr lang="pt-BR" dirty="0"/>
        </a:p>
      </dgm:t>
    </dgm:pt>
    <dgm:pt modelId="{64B58C39-39A9-451A-934D-EA1B9B556051}" type="parTrans" cxnId="{C5715FCE-D6B2-410A-9477-861D280EF904}">
      <dgm:prSet/>
      <dgm:spPr/>
      <dgm:t>
        <a:bodyPr/>
        <a:lstStyle/>
        <a:p>
          <a:endParaRPr lang="pt-BR"/>
        </a:p>
      </dgm:t>
    </dgm:pt>
    <dgm:pt modelId="{C697A5E6-823D-4E79-B686-8340610B3318}" type="sibTrans" cxnId="{C5715FCE-D6B2-410A-9477-861D280EF904}">
      <dgm:prSet/>
      <dgm:spPr/>
      <dgm:t>
        <a:bodyPr/>
        <a:lstStyle/>
        <a:p>
          <a:endParaRPr lang="pt-BR"/>
        </a:p>
      </dgm:t>
    </dgm:pt>
    <dgm:pt modelId="{F0A1DBEC-3F6F-4ECE-876B-AEE3152C51BF}" type="pres">
      <dgm:prSet presAssocID="{55AD3994-F9F1-48EF-8275-D3A6C9A88596}" presName="CompostProcess" presStyleCnt="0">
        <dgm:presLayoutVars>
          <dgm:dir/>
          <dgm:resizeHandles val="exact"/>
        </dgm:presLayoutVars>
      </dgm:prSet>
      <dgm:spPr/>
    </dgm:pt>
    <dgm:pt modelId="{0488B03B-9515-4274-BA61-A1392E427D23}" type="pres">
      <dgm:prSet presAssocID="{55AD3994-F9F1-48EF-8275-D3A6C9A88596}" presName="arrow" presStyleLbl="bgShp" presStyleIdx="0" presStyleCnt="1" custScaleX="115772"/>
      <dgm:spPr/>
    </dgm:pt>
    <dgm:pt modelId="{01A1B621-3B07-4F6C-8A22-CA6CFA8A86FC}" type="pres">
      <dgm:prSet presAssocID="{55AD3994-F9F1-48EF-8275-D3A6C9A88596}" presName="linearProcess" presStyleCnt="0"/>
      <dgm:spPr/>
    </dgm:pt>
    <dgm:pt modelId="{BA3FB3AB-1FF9-4A4A-AB7D-F5D9FA57DC01}" type="pres">
      <dgm:prSet presAssocID="{7E789ACE-6FC8-4CFB-AF76-5A7D883FE77F}" presName="text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71CE43-AB28-4049-BF6E-5A3A01720072}" type="pres">
      <dgm:prSet presAssocID="{C5F75B49-3ADA-4125-B312-DD7C87F8ED71}" presName="sibTrans" presStyleCnt="0"/>
      <dgm:spPr/>
    </dgm:pt>
    <dgm:pt modelId="{4824980F-740D-4AAD-AA66-2C121D45CE9A}" type="pres">
      <dgm:prSet presAssocID="{9BD0D790-3BBC-4F97-9299-A19180BF3057}" presName="text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FCBC9C3-654E-42A5-BD81-67D56C314287}" type="pres">
      <dgm:prSet presAssocID="{4AA22917-A75F-4D63-8CC1-64B12D3D1BC0}" presName="sibTrans" presStyleCnt="0"/>
      <dgm:spPr/>
    </dgm:pt>
    <dgm:pt modelId="{D1861F98-C936-4C7E-9379-3F4E8580BF22}" type="pres">
      <dgm:prSet presAssocID="{617B24ED-8A58-4677-B4E2-07EAE69D577B}" presName="text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0F05679-B697-42A1-BFB0-C2453E1F49E0}" type="pres">
      <dgm:prSet presAssocID="{5DA823C2-0862-484C-A2B6-C492C2D42AD0}" presName="sibTrans" presStyleCnt="0"/>
      <dgm:spPr/>
    </dgm:pt>
    <dgm:pt modelId="{3E50ACB7-73CE-4FF1-B8D2-C37B84E84A76}" type="pres">
      <dgm:prSet presAssocID="{BC233C6B-900E-489D-8331-E80F0E282B19}" presName="textNode" presStyleLbl="node1" presStyleIdx="3" presStyleCnt="8" custLinFactX="99001" custLinFactNeighborX="100000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F21CAFF-C87A-4A9E-9C7B-55B02FEC1249}" type="pres">
      <dgm:prSet presAssocID="{8EC24344-1298-45B5-AB50-FF35449E4A73}" presName="sibTrans" presStyleCnt="0"/>
      <dgm:spPr/>
    </dgm:pt>
    <dgm:pt modelId="{E49C320C-4B58-4963-9FF3-342F180DD67D}" type="pres">
      <dgm:prSet presAssocID="{1897C3DE-197C-4A1D-8BC8-FAEF604DE2F3}" presName="textNode" presStyleLbl="node1" presStyleIdx="4" presStyleCnt="8" custLinFactX="-100000" custLinFactNeighborX="-106892" custLinFactNeighborY="2586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A63EF05-BF68-4D87-98D3-6A9C3E10B9F3}" type="pres">
      <dgm:prSet presAssocID="{C697A5E6-823D-4E79-B686-8340610B3318}" presName="sibTrans" presStyleCnt="0"/>
      <dgm:spPr/>
    </dgm:pt>
    <dgm:pt modelId="{85E01D36-8CA7-4709-9EAF-60454931F780}" type="pres">
      <dgm:prSet presAssocID="{6D5B392C-8696-4DF8-8899-522EB896A9E2}" presName="text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E62164D-1CB1-47CE-AA52-61AD768E6370}" type="pres">
      <dgm:prSet presAssocID="{B1C38416-38BB-4452-9A6C-07B6893AF436}" presName="sibTrans" presStyleCnt="0"/>
      <dgm:spPr/>
    </dgm:pt>
    <dgm:pt modelId="{023C0F82-0323-4C3D-8CA7-FA5E7BA272D8}" type="pres">
      <dgm:prSet presAssocID="{A3E49FD3-25F5-4961-B0F3-E38FFC526705}" presName="text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4DD6A-E0DF-44B5-B442-7DF631A7FA38}" type="pres">
      <dgm:prSet presAssocID="{38C6C0B4-2FA1-4322-81D7-61EFB65CF2C4}" presName="sibTrans" presStyleCnt="0"/>
      <dgm:spPr/>
    </dgm:pt>
    <dgm:pt modelId="{99A8B8BE-1245-4018-896A-2202E15F3D9F}" type="pres">
      <dgm:prSet presAssocID="{58BBF101-20F0-432C-82A0-467CCB605395}" presName="text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5525B128-E377-4ABF-8F68-5BB4EBC97BCC}" type="presOf" srcId="{9BD0D790-3BBC-4F97-9299-A19180BF3057}" destId="{4824980F-740D-4AAD-AA66-2C121D45CE9A}" srcOrd="0" destOrd="0" presId="urn:microsoft.com/office/officeart/2005/8/layout/hProcess9"/>
    <dgm:cxn modelId="{E6C76D04-5CB2-4CA3-88BC-2CF5E2FD43B5}" srcId="{55AD3994-F9F1-48EF-8275-D3A6C9A88596}" destId="{58BBF101-20F0-432C-82A0-467CCB605395}" srcOrd="7" destOrd="0" parTransId="{90BED072-B602-4E69-AB11-956DC49A810C}" sibTransId="{566A613C-4AAE-46F8-BC40-E3E7AB33D3D2}"/>
    <dgm:cxn modelId="{7BBB4603-3A14-42B8-925D-491B1C243AD6}" srcId="{55AD3994-F9F1-48EF-8275-D3A6C9A88596}" destId="{A3E49FD3-25F5-4961-B0F3-E38FFC526705}" srcOrd="6" destOrd="0" parTransId="{04D2F962-1F55-49A8-98F9-F45D3CE773CC}" sibTransId="{38C6C0B4-2FA1-4322-81D7-61EFB65CF2C4}"/>
    <dgm:cxn modelId="{1A51BA88-AA55-4E1C-BBEB-147E78EECFD0}" srcId="{55AD3994-F9F1-48EF-8275-D3A6C9A88596}" destId="{617B24ED-8A58-4677-B4E2-07EAE69D577B}" srcOrd="2" destOrd="0" parTransId="{62BCBDF2-CBC3-4577-9C8C-CB7F9049993F}" sibTransId="{5DA823C2-0862-484C-A2B6-C492C2D42AD0}"/>
    <dgm:cxn modelId="{CEFEBADD-1DD2-4915-B722-AD0026F8F79E}" type="presOf" srcId="{58BBF101-20F0-432C-82A0-467CCB605395}" destId="{99A8B8BE-1245-4018-896A-2202E15F3D9F}" srcOrd="0" destOrd="0" presId="urn:microsoft.com/office/officeart/2005/8/layout/hProcess9"/>
    <dgm:cxn modelId="{70B6E20B-2B83-4EC4-9EF2-801A07C85D0D}" srcId="{55AD3994-F9F1-48EF-8275-D3A6C9A88596}" destId="{7E789ACE-6FC8-4CFB-AF76-5A7D883FE77F}" srcOrd="0" destOrd="0" parTransId="{847C40C6-A131-401A-ACB7-A8CA9F2E6451}" sibTransId="{C5F75B49-3ADA-4125-B312-DD7C87F8ED71}"/>
    <dgm:cxn modelId="{43A32E92-66E3-480E-95B5-DE16E6E882BD}" type="presOf" srcId="{1897C3DE-197C-4A1D-8BC8-FAEF604DE2F3}" destId="{E49C320C-4B58-4963-9FF3-342F180DD67D}" srcOrd="0" destOrd="0" presId="urn:microsoft.com/office/officeart/2005/8/layout/hProcess9"/>
    <dgm:cxn modelId="{D44A4891-4345-4F64-A25C-42ABABE97024}" type="presOf" srcId="{A3E49FD3-25F5-4961-B0F3-E38FFC526705}" destId="{023C0F82-0323-4C3D-8CA7-FA5E7BA272D8}" srcOrd="0" destOrd="0" presId="urn:microsoft.com/office/officeart/2005/8/layout/hProcess9"/>
    <dgm:cxn modelId="{709D367F-4E8A-4E97-9A91-96A7159100F0}" type="presOf" srcId="{617B24ED-8A58-4677-B4E2-07EAE69D577B}" destId="{D1861F98-C936-4C7E-9379-3F4E8580BF22}" srcOrd="0" destOrd="0" presId="urn:microsoft.com/office/officeart/2005/8/layout/hProcess9"/>
    <dgm:cxn modelId="{C5715FCE-D6B2-410A-9477-861D280EF904}" srcId="{55AD3994-F9F1-48EF-8275-D3A6C9A88596}" destId="{1897C3DE-197C-4A1D-8BC8-FAEF604DE2F3}" srcOrd="4" destOrd="0" parTransId="{64B58C39-39A9-451A-934D-EA1B9B556051}" sibTransId="{C697A5E6-823D-4E79-B686-8340610B3318}"/>
    <dgm:cxn modelId="{D016D408-4DA6-4641-AA38-0D4D08ADB74A}" srcId="{55AD3994-F9F1-48EF-8275-D3A6C9A88596}" destId="{9BD0D790-3BBC-4F97-9299-A19180BF3057}" srcOrd="1" destOrd="0" parTransId="{1D5F1EEB-E22B-4BA5-A053-7F31991061E4}" sibTransId="{4AA22917-A75F-4D63-8CC1-64B12D3D1BC0}"/>
    <dgm:cxn modelId="{8A7593DA-F50E-4106-ACDB-0F1AF579D5E7}" type="presOf" srcId="{55AD3994-F9F1-48EF-8275-D3A6C9A88596}" destId="{F0A1DBEC-3F6F-4ECE-876B-AEE3152C51BF}" srcOrd="0" destOrd="0" presId="urn:microsoft.com/office/officeart/2005/8/layout/hProcess9"/>
    <dgm:cxn modelId="{96727135-6E70-48B2-A1E9-5BFA749EEBCC}" srcId="{55AD3994-F9F1-48EF-8275-D3A6C9A88596}" destId="{BC233C6B-900E-489D-8331-E80F0E282B19}" srcOrd="3" destOrd="0" parTransId="{5823C1BE-7556-441E-B5B1-0097A8EB51F5}" sibTransId="{8EC24344-1298-45B5-AB50-FF35449E4A73}"/>
    <dgm:cxn modelId="{66636D03-23CE-41C5-B128-B839D4EAC9B9}" type="presOf" srcId="{BC233C6B-900E-489D-8331-E80F0E282B19}" destId="{3E50ACB7-73CE-4FF1-B8D2-C37B84E84A76}" srcOrd="0" destOrd="0" presId="urn:microsoft.com/office/officeart/2005/8/layout/hProcess9"/>
    <dgm:cxn modelId="{A3D0EA5C-DF31-4CD5-8740-F8B1B18AB01A}" type="presOf" srcId="{6D5B392C-8696-4DF8-8899-522EB896A9E2}" destId="{85E01D36-8CA7-4709-9EAF-60454931F780}" srcOrd="0" destOrd="0" presId="urn:microsoft.com/office/officeart/2005/8/layout/hProcess9"/>
    <dgm:cxn modelId="{4FE5D451-AA2D-4B99-9FFA-7B2B1B6FD829}" srcId="{55AD3994-F9F1-48EF-8275-D3A6C9A88596}" destId="{6D5B392C-8696-4DF8-8899-522EB896A9E2}" srcOrd="5" destOrd="0" parTransId="{E85A00A2-2755-4A66-9929-AB19FEA89FE3}" sibTransId="{B1C38416-38BB-4452-9A6C-07B6893AF436}"/>
    <dgm:cxn modelId="{E33C70BD-4BCE-4CB7-A0FA-C0F75A49EA4A}" type="presOf" srcId="{7E789ACE-6FC8-4CFB-AF76-5A7D883FE77F}" destId="{BA3FB3AB-1FF9-4A4A-AB7D-F5D9FA57DC01}" srcOrd="0" destOrd="0" presId="urn:microsoft.com/office/officeart/2005/8/layout/hProcess9"/>
    <dgm:cxn modelId="{510BE308-CD4D-4B5A-8B47-D9657279E05B}" type="presParOf" srcId="{F0A1DBEC-3F6F-4ECE-876B-AEE3152C51BF}" destId="{0488B03B-9515-4274-BA61-A1392E427D23}" srcOrd="0" destOrd="0" presId="urn:microsoft.com/office/officeart/2005/8/layout/hProcess9"/>
    <dgm:cxn modelId="{75E7E8EF-A187-44B1-B284-24DA5C159E13}" type="presParOf" srcId="{F0A1DBEC-3F6F-4ECE-876B-AEE3152C51BF}" destId="{01A1B621-3B07-4F6C-8A22-CA6CFA8A86FC}" srcOrd="1" destOrd="0" presId="urn:microsoft.com/office/officeart/2005/8/layout/hProcess9"/>
    <dgm:cxn modelId="{13A41246-15A0-4843-BADE-6354A1EFD87E}" type="presParOf" srcId="{01A1B621-3B07-4F6C-8A22-CA6CFA8A86FC}" destId="{BA3FB3AB-1FF9-4A4A-AB7D-F5D9FA57DC01}" srcOrd="0" destOrd="0" presId="urn:microsoft.com/office/officeart/2005/8/layout/hProcess9"/>
    <dgm:cxn modelId="{C0F1CC1D-9A47-471E-8A05-A81A72C8B68F}" type="presParOf" srcId="{01A1B621-3B07-4F6C-8A22-CA6CFA8A86FC}" destId="{D471CE43-AB28-4049-BF6E-5A3A01720072}" srcOrd="1" destOrd="0" presId="urn:microsoft.com/office/officeart/2005/8/layout/hProcess9"/>
    <dgm:cxn modelId="{DBDA2A82-842E-418A-A0A6-F13F86343F4C}" type="presParOf" srcId="{01A1B621-3B07-4F6C-8A22-CA6CFA8A86FC}" destId="{4824980F-740D-4AAD-AA66-2C121D45CE9A}" srcOrd="2" destOrd="0" presId="urn:microsoft.com/office/officeart/2005/8/layout/hProcess9"/>
    <dgm:cxn modelId="{FB0C10EC-41B6-4EF6-8710-CC6FB93FE663}" type="presParOf" srcId="{01A1B621-3B07-4F6C-8A22-CA6CFA8A86FC}" destId="{4FCBC9C3-654E-42A5-BD81-67D56C314287}" srcOrd="3" destOrd="0" presId="urn:microsoft.com/office/officeart/2005/8/layout/hProcess9"/>
    <dgm:cxn modelId="{E653E2E3-7841-4362-ACBA-CE2762CC899A}" type="presParOf" srcId="{01A1B621-3B07-4F6C-8A22-CA6CFA8A86FC}" destId="{D1861F98-C936-4C7E-9379-3F4E8580BF22}" srcOrd="4" destOrd="0" presId="urn:microsoft.com/office/officeart/2005/8/layout/hProcess9"/>
    <dgm:cxn modelId="{2A6EB091-7A21-4ED1-9602-7AD3B112EDF4}" type="presParOf" srcId="{01A1B621-3B07-4F6C-8A22-CA6CFA8A86FC}" destId="{40F05679-B697-42A1-BFB0-C2453E1F49E0}" srcOrd="5" destOrd="0" presId="urn:microsoft.com/office/officeart/2005/8/layout/hProcess9"/>
    <dgm:cxn modelId="{22F18C7A-A01E-45AD-ABBC-2615B0549219}" type="presParOf" srcId="{01A1B621-3B07-4F6C-8A22-CA6CFA8A86FC}" destId="{3E50ACB7-73CE-4FF1-B8D2-C37B84E84A76}" srcOrd="6" destOrd="0" presId="urn:microsoft.com/office/officeart/2005/8/layout/hProcess9"/>
    <dgm:cxn modelId="{32DA1ACE-538B-4682-87D3-661853D68FD0}" type="presParOf" srcId="{01A1B621-3B07-4F6C-8A22-CA6CFA8A86FC}" destId="{BF21CAFF-C87A-4A9E-9C7B-55B02FEC1249}" srcOrd="7" destOrd="0" presId="urn:microsoft.com/office/officeart/2005/8/layout/hProcess9"/>
    <dgm:cxn modelId="{6301753A-2B12-4CDD-82A6-69AE61CB9CAA}" type="presParOf" srcId="{01A1B621-3B07-4F6C-8A22-CA6CFA8A86FC}" destId="{E49C320C-4B58-4963-9FF3-342F180DD67D}" srcOrd="8" destOrd="0" presId="urn:microsoft.com/office/officeart/2005/8/layout/hProcess9"/>
    <dgm:cxn modelId="{05794A9D-3844-4FA3-B92C-41FBA581282C}" type="presParOf" srcId="{01A1B621-3B07-4F6C-8A22-CA6CFA8A86FC}" destId="{5A63EF05-BF68-4D87-98D3-6A9C3E10B9F3}" srcOrd="9" destOrd="0" presId="urn:microsoft.com/office/officeart/2005/8/layout/hProcess9"/>
    <dgm:cxn modelId="{5B1C19FB-7A1D-42BA-ACD5-AB3C00F2D32A}" type="presParOf" srcId="{01A1B621-3B07-4F6C-8A22-CA6CFA8A86FC}" destId="{85E01D36-8CA7-4709-9EAF-60454931F780}" srcOrd="10" destOrd="0" presId="urn:microsoft.com/office/officeart/2005/8/layout/hProcess9"/>
    <dgm:cxn modelId="{805951DC-2CAA-4052-9AEB-471648D7C320}" type="presParOf" srcId="{01A1B621-3B07-4F6C-8A22-CA6CFA8A86FC}" destId="{5E62164D-1CB1-47CE-AA52-61AD768E6370}" srcOrd="11" destOrd="0" presId="urn:microsoft.com/office/officeart/2005/8/layout/hProcess9"/>
    <dgm:cxn modelId="{B8292F00-9DE0-4719-8614-C89A9F69F2DC}" type="presParOf" srcId="{01A1B621-3B07-4F6C-8A22-CA6CFA8A86FC}" destId="{023C0F82-0323-4C3D-8CA7-FA5E7BA272D8}" srcOrd="12" destOrd="0" presId="urn:microsoft.com/office/officeart/2005/8/layout/hProcess9"/>
    <dgm:cxn modelId="{7D86F3EB-4577-44D5-81DA-D94E8E901482}" type="presParOf" srcId="{01A1B621-3B07-4F6C-8A22-CA6CFA8A86FC}" destId="{3974DD6A-E0DF-44B5-B442-7DF631A7FA38}" srcOrd="13" destOrd="0" presId="urn:microsoft.com/office/officeart/2005/8/layout/hProcess9"/>
    <dgm:cxn modelId="{A01CFCA9-63BC-4278-8B0A-FC0BC3FFA144}" type="presParOf" srcId="{01A1B621-3B07-4F6C-8A22-CA6CFA8A86FC}" destId="{99A8B8BE-1245-4018-896A-2202E15F3D9F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8824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8844" y="0"/>
        <a:ext cx="8667631" cy="360040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Pesquisar Soluções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Definir Projetos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F0BC73-D612-4D72-9D57-5A4EBB839E1D}">
      <dsp:nvSpPr>
        <dsp:cNvPr id="0" name=""/>
        <dsp:cNvSpPr/>
      </dsp:nvSpPr>
      <dsp:spPr>
        <a:xfrm>
          <a:off x="4412" y="0"/>
          <a:ext cx="9027671" cy="36004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/>
            <a:t>Validar ações/temáticas com Stakeholders</a:t>
          </a:r>
          <a:endParaRPr lang="pt-BR" sz="1800" kern="1200" dirty="0"/>
        </a:p>
      </dsp:txBody>
      <dsp:txXfrm>
        <a:off x="184432" y="0"/>
        <a:ext cx="8667631" cy="3600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88B03B-9515-4274-BA61-A1392E427D23}">
      <dsp:nvSpPr>
        <dsp:cNvPr id="0" name=""/>
        <dsp:cNvSpPr/>
      </dsp:nvSpPr>
      <dsp:spPr>
        <a:xfrm>
          <a:off x="72011" y="0"/>
          <a:ext cx="8892472" cy="208823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3FB3AB-1FF9-4A4A-AB7D-F5D9FA57DC01}">
      <dsp:nvSpPr>
        <dsp:cNvPr id="0" name=""/>
        <dsp:cNvSpPr/>
      </dsp:nvSpPr>
      <dsp:spPr>
        <a:xfrm>
          <a:off x="35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 Bacia do Rio Doce</a:t>
          </a:r>
          <a:endParaRPr lang="pt-BR" sz="1000" kern="1200" dirty="0"/>
        </a:p>
      </dsp:txBody>
      <dsp:txXfrm>
        <a:off x="41134" y="667245"/>
        <a:ext cx="1000577" cy="753740"/>
      </dsp:txXfrm>
    </dsp:sp>
    <dsp:sp modelId="{4824980F-740D-4AAD-AA66-2C121D45CE9A}">
      <dsp:nvSpPr>
        <dsp:cNvPr id="0" name=""/>
        <dsp:cNvSpPr/>
      </dsp:nvSpPr>
      <dsp:spPr>
        <a:xfrm>
          <a:off x="1136594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as Propriedades</a:t>
          </a:r>
          <a:endParaRPr lang="pt-BR" sz="1000" kern="1200" dirty="0"/>
        </a:p>
      </dsp:txBody>
      <dsp:txXfrm>
        <a:off x="1177370" y="667245"/>
        <a:ext cx="1000577" cy="753740"/>
      </dsp:txXfrm>
    </dsp:sp>
    <dsp:sp modelId="{D1861F98-C936-4C7E-9379-3F4E8580BF22}">
      <dsp:nvSpPr>
        <dsp:cNvPr id="0" name=""/>
        <dsp:cNvSpPr/>
      </dsp:nvSpPr>
      <dsp:spPr>
        <a:xfrm>
          <a:off x="2272829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o Solo</a:t>
          </a:r>
          <a:endParaRPr lang="pt-BR" sz="1000" kern="1200" dirty="0"/>
        </a:p>
      </dsp:txBody>
      <dsp:txXfrm>
        <a:off x="2313605" y="667245"/>
        <a:ext cx="1000577" cy="753740"/>
      </dsp:txXfrm>
    </dsp:sp>
    <dsp:sp modelId="{3E50ACB7-73CE-4FF1-B8D2-C37B84E84A76}">
      <dsp:nvSpPr>
        <dsp:cNvPr id="0" name=""/>
        <dsp:cNvSpPr/>
      </dsp:nvSpPr>
      <dsp:spPr>
        <a:xfrm>
          <a:off x="4534490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Definir Soluções</a:t>
          </a:r>
          <a:endParaRPr lang="pt-BR" sz="1000" kern="1200" dirty="0"/>
        </a:p>
      </dsp:txBody>
      <dsp:txXfrm>
        <a:off x="4575266" y="688846"/>
        <a:ext cx="1000577" cy="753740"/>
      </dsp:txXfrm>
    </dsp:sp>
    <dsp:sp modelId="{E49C320C-4B58-4963-9FF3-342F180DD67D}">
      <dsp:nvSpPr>
        <dsp:cNvPr id="0" name=""/>
        <dsp:cNvSpPr/>
      </dsp:nvSpPr>
      <dsp:spPr>
        <a:xfrm>
          <a:off x="3405336" y="648070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Caracterizar Rio (água)</a:t>
          </a:r>
          <a:endParaRPr lang="pt-BR" sz="1000" kern="1200" dirty="0"/>
        </a:p>
      </dsp:txBody>
      <dsp:txXfrm>
        <a:off x="3446112" y="688846"/>
        <a:ext cx="1000577" cy="753740"/>
      </dsp:txXfrm>
    </dsp:sp>
    <dsp:sp modelId="{85E01D36-8CA7-4709-9EAF-60454931F780}">
      <dsp:nvSpPr>
        <dsp:cNvPr id="0" name=""/>
        <dsp:cNvSpPr/>
      </dsp:nvSpPr>
      <dsp:spPr>
        <a:xfrm>
          <a:off x="5681536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Adequar as condições ambientais</a:t>
          </a:r>
          <a:endParaRPr lang="pt-BR" sz="1000" kern="1200" dirty="0"/>
        </a:p>
      </dsp:txBody>
      <dsp:txXfrm>
        <a:off x="5722312" y="667245"/>
        <a:ext cx="1000577" cy="753740"/>
      </dsp:txXfrm>
    </dsp:sp>
    <dsp:sp modelId="{023C0F82-0323-4C3D-8CA7-FA5E7BA272D8}">
      <dsp:nvSpPr>
        <dsp:cNvPr id="0" name=""/>
        <dsp:cNvSpPr/>
      </dsp:nvSpPr>
      <dsp:spPr>
        <a:xfrm>
          <a:off x="6817772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Reestabelecer atividades agropecuárias</a:t>
          </a:r>
          <a:endParaRPr lang="pt-BR" sz="1000" kern="1200" dirty="0"/>
        </a:p>
      </dsp:txBody>
      <dsp:txXfrm>
        <a:off x="6858548" y="667245"/>
        <a:ext cx="1000577" cy="753740"/>
      </dsp:txXfrm>
    </dsp:sp>
    <dsp:sp modelId="{99A8B8BE-1245-4018-896A-2202E15F3D9F}">
      <dsp:nvSpPr>
        <dsp:cNvPr id="0" name=""/>
        <dsp:cNvSpPr/>
      </dsp:nvSpPr>
      <dsp:spPr>
        <a:xfrm>
          <a:off x="7954008" y="626469"/>
          <a:ext cx="1082129" cy="83529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00" kern="1200" dirty="0" smtClean="0"/>
            <a:t>Suportar tecnicamente para sustentabilidade</a:t>
          </a:r>
          <a:endParaRPr lang="pt-BR" sz="1000" kern="1200" dirty="0"/>
        </a:p>
      </dsp:txBody>
      <dsp:txXfrm>
        <a:off x="7994784" y="667245"/>
        <a:ext cx="1000577" cy="753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969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14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8381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7783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189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1823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855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6092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5356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29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4453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84AC9-A0D0-4579-B998-FF3FD63B24A9}" type="datetimeFigureOut">
              <a:rPr lang="pt-BR" smtClean="0"/>
              <a:t>30/05/2016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6E759-6CD3-43EC-B666-BF6F847A33B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931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13" Type="http://schemas.openxmlformats.org/officeDocument/2006/relationships/diagramLayout" Target="../diagrams/layout35.xml"/><Relationship Id="rId18" Type="http://schemas.openxmlformats.org/officeDocument/2006/relationships/diagramLayout" Target="../diagrams/layout36.xml"/><Relationship Id="rId3" Type="http://schemas.openxmlformats.org/officeDocument/2006/relationships/diagramLayout" Target="../diagrams/layout33.xml"/><Relationship Id="rId21" Type="http://schemas.microsoft.com/office/2007/relationships/diagramDrawing" Target="../diagrams/drawing36.xml"/><Relationship Id="rId7" Type="http://schemas.openxmlformats.org/officeDocument/2006/relationships/diagramData" Target="../diagrams/data34.xml"/><Relationship Id="rId12" Type="http://schemas.openxmlformats.org/officeDocument/2006/relationships/diagramData" Target="../diagrams/data35.xml"/><Relationship Id="rId17" Type="http://schemas.openxmlformats.org/officeDocument/2006/relationships/diagramData" Target="../diagrams/data36.xml"/><Relationship Id="rId2" Type="http://schemas.openxmlformats.org/officeDocument/2006/relationships/diagramData" Target="../diagrams/data33.xml"/><Relationship Id="rId16" Type="http://schemas.microsoft.com/office/2007/relationships/diagramDrawing" Target="../diagrams/drawing35.xml"/><Relationship Id="rId20" Type="http://schemas.openxmlformats.org/officeDocument/2006/relationships/diagramColors" Target="../diagrams/colors3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5" Type="http://schemas.openxmlformats.org/officeDocument/2006/relationships/diagramColors" Target="../diagrams/colors33.xml"/><Relationship Id="rId15" Type="http://schemas.openxmlformats.org/officeDocument/2006/relationships/diagramColors" Target="../diagrams/colors35.xml"/><Relationship Id="rId10" Type="http://schemas.openxmlformats.org/officeDocument/2006/relationships/diagramColors" Target="../diagrams/colors34.xml"/><Relationship Id="rId19" Type="http://schemas.openxmlformats.org/officeDocument/2006/relationships/diagramQuickStyle" Target="../diagrams/quickStyle36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Relationship Id="rId14" Type="http://schemas.openxmlformats.org/officeDocument/2006/relationships/diagramQuickStyle" Target="../diagrams/quickStyle3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diagramLayout" Target="../diagrams/layout39.xml"/><Relationship Id="rId18" Type="http://schemas.openxmlformats.org/officeDocument/2006/relationships/diagramLayout" Target="../diagrams/layout40.xml"/><Relationship Id="rId3" Type="http://schemas.openxmlformats.org/officeDocument/2006/relationships/diagramLayout" Target="../diagrams/layout37.xml"/><Relationship Id="rId21" Type="http://schemas.microsoft.com/office/2007/relationships/diagramDrawing" Target="../diagrams/drawing40.xml"/><Relationship Id="rId7" Type="http://schemas.openxmlformats.org/officeDocument/2006/relationships/diagramData" Target="../diagrams/data38.xml"/><Relationship Id="rId12" Type="http://schemas.openxmlformats.org/officeDocument/2006/relationships/diagramData" Target="../diagrams/data39.xml"/><Relationship Id="rId17" Type="http://schemas.openxmlformats.org/officeDocument/2006/relationships/diagramData" Target="../diagrams/data40.xml"/><Relationship Id="rId2" Type="http://schemas.openxmlformats.org/officeDocument/2006/relationships/diagramData" Target="../diagrams/data37.xml"/><Relationship Id="rId16" Type="http://schemas.microsoft.com/office/2007/relationships/diagramDrawing" Target="../diagrams/drawing39.xml"/><Relationship Id="rId20" Type="http://schemas.openxmlformats.org/officeDocument/2006/relationships/diagramColors" Target="../diagrams/colors4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5" Type="http://schemas.openxmlformats.org/officeDocument/2006/relationships/diagramColors" Target="../diagrams/colors39.xml"/><Relationship Id="rId10" Type="http://schemas.openxmlformats.org/officeDocument/2006/relationships/diagramColors" Target="../diagrams/colors38.xml"/><Relationship Id="rId19" Type="http://schemas.openxmlformats.org/officeDocument/2006/relationships/diagramQuickStyle" Target="../diagrams/quickStyle40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Relationship Id="rId14" Type="http://schemas.openxmlformats.org/officeDocument/2006/relationships/diagramQuickStyle" Target="../diagrams/quickStyle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18" Type="http://schemas.openxmlformats.org/officeDocument/2006/relationships/diagramLayout" Target="../diagrams/layout44.xml"/><Relationship Id="rId3" Type="http://schemas.openxmlformats.org/officeDocument/2006/relationships/diagramLayout" Target="../diagrams/layout41.xml"/><Relationship Id="rId21" Type="http://schemas.microsoft.com/office/2007/relationships/diagramDrawing" Target="../diagrams/drawing44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17" Type="http://schemas.openxmlformats.org/officeDocument/2006/relationships/diagramData" Target="../diagrams/data44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20" Type="http://schemas.openxmlformats.org/officeDocument/2006/relationships/diagramColors" Target="../diagrams/colors4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10" Type="http://schemas.openxmlformats.org/officeDocument/2006/relationships/diagramColors" Target="../diagrams/colors42.xml"/><Relationship Id="rId19" Type="http://schemas.openxmlformats.org/officeDocument/2006/relationships/diagramQuickStyle" Target="../diagrams/quickStyle44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13" Type="http://schemas.openxmlformats.org/officeDocument/2006/relationships/diagramLayout" Target="../diagrams/layout47.xml"/><Relationship Id="rId18" Type="http://schemas.openxmlformats.org/officeDocument/2006/relationships/diagramLayout" Target="../diagrams/layout48.xml"/><Relationship Id="rId3" Type="http://schemas.openxmlformats.org/officeDocument/2006/relationships/diagramLayout" Target="../diagrams/layout45.xml"/><Relationship Id="rId21" Type="http://schemas.microsoft.com/office/2007/relationships/diagramDrawing" Target="../diagrams/drawing48.xml"/><Relationship Id="rId7" Type="http://schemas.openxmlformats.org/officeDocument/2006/relationships/diagramData" Target="../diagrams/data46.xml"/><Relationship Id="rId12" Type="http://schemas.openxmlformats.org/officeDocument/2006/relationships/diagramData" Target="../diagrams/data47.xml"/><Relationship Id="rId17" Type="http://schemas.openxmlformats.org/officeDocument/2006/relationships/diagramData" Target="../diagrams/data48.xml"/><Relationship Id="rId2" Type="http://schemas.openxmlformats.org/officeDocument/2006/relationships/diagramData" Target="../diagrams/data45.xml"/><Relationship Id="rId16" Type="http://schemas.microsoft.com/office/2007/relationships/diagramDrawing" Target="../diagrams/drawing47.xml"/><Relationship Id="rId20" Type="http://schemas.openxmlformats.org/officeDocument/2006/relationships/diagramColors" Target="../diagrams/colors4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5.xml"/><Relationship Id="rId11" Type="http://schemas.microsoft.com/office/2007/relationships/diagramDrawing" Target="../diagrams/drawing46.xml"/><Relationship Id="rId5" Type="http://schemas.openxmlformats.org/officeDocument/2006/relationships/diagramColors" Target="../diagrams/colors45.xml"/><Relationship Id="rId15" Type="http://schemas.openxmlformats.org/officeDocument/2006/relationships/diagramColors" Target="../diagrams/colors47.xml"/><Relationship Id="rId10" Type="http://schemas.openxmlformats.org/officeDocument/2006/relationships/diagramColors" Target="../diagrams/colors46.xml"/><Relationship Id="rId19" Type="http://schemas.openxmlformats.org/officeDocument/2006/relationships/diagramQuickStyle" Target="../diagrams/quickStyle48.xml"/><Relationship Id="rId4" Type="http://schemas.openxmlformats.org/officeDocument/2006/relationships/diagramQuickStyle" Target="../diagrams/quickStyle45.xml"/><Relationship Id="rId9" Type="http://schemas.openxmlformats.org/officeDocument/2006/relationships/diagramQuickStyle" Target="../diagrams/quickStyle46.xml"/><Relationship Id="rId14" Type="http://schemas.openxmlformats.org/officeDocument/2006/relationships/diagramQuickStyle" Target="../diagrams/quickStyle4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13" Type="http://schemas.openxmlformats.org/officeDocument/2006/relationships/diagramLayout" Target="../diagrams/layout51.xml"/><Relationship Id="rId18" Type="http://schemas.openxmlformats.org/officeDocument/2006/relationships/diagramLayout" Target="../diagrams/layout52.xml"/><Relationship Id="rId3" Type="http://schemas.openxmlformats.org/officeDocument/2006/relationships/diagramLayout" Target="../diagrams/layout49.xml"/><Relationship Id="rId21" Type="http://schemas.microsoft.com/office/2007/relationships/diagramDrawing" Target="../diagrams/drawing52.xml"/><Relationship Id="rId7" Type="http://schemas.openxmlformats.org/officeDocument/2006/relationships/diagramData" Target="../diagrams/data50.xml"/><Relationship Id="rId12" Type="http://schemas.openxmlformats.org/officeDocument/2006/relationships/diagramData" Target="../diagrams/data51.xml"/><Relationship Id="rId17" Type="http://schemas.openxmlformats.org/officeDocument/2006/relationships/diagramData" Target="../diagrams/data52.xml"/><Relationship Id="rId2" Type="http://schemas.openxmlformats.org/officeDocument/2006/relationships/diagramData" Target="../diagrams/data49.xml"/><Relationship Id="rId16" Type="http://schemas.microsoft.com/office/2007/relationships/diagramDrawing" Target="../diagrams/drawing51.xml"/><Relationship Id="rId20" Type="http://schemas.openxmlformats.org/officeDocument/2006/relationships/diagramColors" Target="../diagrams/colors5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5" Type="http://schemas.openxmlformats.org/officeDocument/2006/relationships/diagramColors" Target="../diagrams/colors49.xml"/><Relationship Id="rId15" Type="http://schemas.openxmlformats.org/officeDocument/2006/relationships/diagramColors" Target="../diagrams/colors51.xml"/><Relationship Id="rId10" Type="http://schemas.openxmlformats.org/officeDocument/2006/relationships/diagramColors" Target="../diagrams/colors50.xml"/><Relationship Id="rId19" Type="http://schemas.openxmlformats.org/officeDocument/2006/relationships/diagramQuickStyle" Target="../diagrams/quickStyle52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Relationship Id="rId14" Type="http://schemas.openxmlformats.org/officeDocument/2006/relationships/diagramQuickStyle" Target="../diagrams/quickStyle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18" Type="http://schemas.openxmlformats.org/officeDocument/2006/relationships/diagramLayout" Target="../diagrams/layout8.xml"/><Relationship Id="rId3" Type="http://schemas.openxmlformats.org/officeDocument/2006/relationships/diagramLayout" Target="../diagrams/layout5.xml"/><Relationship Id="rId21" Type="http://schemas.microsoft.com/office/2007/relationships/diagramDrawing" Target="../diagrams/drawing8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17" Type="http://schemas.openxmlformats.org/officeDocument/2006/relationships/diagramData" Target="../diagrams/data8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20" Type="http://schemas.openxmlformats.org/officeDocument/2006/relationships/diagramColors" Target="../diagrams/colors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19" Type="http://schemas.openxmlformats.org/officeDocument/2006/relationships/diagramQuickStyle" Target="../diagrams/quickStyle8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13" Type="http://schemas.openxmlformats.org/officeDocument/2006/relationships/diagramLayout" Target="../diagrams/layout11.xml"/><Relationship Id="rId18" Type="http://schemas.openxmlformats.org/officeDocument/2006/relationships/diagramLayout" Target="../diagrams/layout12.xml"/><Relationship Id="rId3" Type="http://schemas.openxmlformats.org/officeDocument/2006/relationships/diagramLayout" Target="../diagrams/layout9.xml"/><Relationship Id="rId21" Type="http://schemas.microsoft.com/office/2007/relationships/diagramDrawing" Target="../diagrams/drawing12.xml"/><Relationship Id="rId7" Type="http://schemas.openxmlformats.org/officeDocument/2006/relationships/diagramData" Target="../diagrams/data10.xml"/><Relationship Id="rId12" Type="http://schemas.openxmlformats.org/officeDocument/2006/relationships/diagramData" Target="../diagrams/data11.xml"/><Relationship Id="rId17" Type="http://schemas.openxmlformats.org/officeDocument/2006/relationships/diagramData" Target="../diagrams/data12.xml"/><Relationship Id="rId2" Type="http://schemas.openxmlformats.org/officeDocument/2006/relationships/diagramData" Target="../diagrams/data9.xml"/><Relationship Id="rId16" Type="http://schemas.microsoft.com/office/2007/relationships/diagramDrawing" Target="../diagrams/drawing11.xml"/><Relationship Id="rId20" Type="http://schemas.openxmlformats.org/officeDocument/2006/relationships/diagramColors" Target="../diagrams/colors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5" Type="http://schemas.openxmlformats.org/officeDocument/2006/relationships/diagramColors" Target="../diagrams/colors11.xml"/><Relationship Id="rId10" Type="http://schemas.openxmlformats.org/officeDocument/2006/relationships/diagramColors" Target="../diagrams/colors10.xml"/><Relationship Id="rId19" Type="http://schemas.openxmlformats.org/officeDocument/2006/relationships/diagramQuickStyle" Target="../diagrams/quickStyle12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Relationship Id="rId14" Type="http://schemas.openxmlformats.org/officeDocument/2006/relationships/diagramQuickStyle" Target="../diagrams/quickStyle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diagramLayout" Target="../diagrams/layout15.xml"/><Relationship Id="rId18" Type="http://schemas.openxmlformats.org/officeDocument/2006/relationships/diagramLayout" Target="../diagrams/layout16.xml"/><Relationship Id="rId3" Type="http://schemas.openxmlformats.org/officeDocument/2006/relationships/diagramLayout" Target="../diagrams/layout13.xml"/><Relationship Id="rId21" Type="http://schemas.microsoft.com/office/2007/relationships/diagramDrawing" Target="../diagrams/drawing16.xml"/><Relationship Id="rId7" Type="http://schemas.openxmlformats.org/officeDocument/2006/relationships/diagramData" Target="../diagrams/data14.xml"/><Relationship Id="rId12" Type="http://schemas.openxmlformats.org/officeDocument/2006/relationships/diagramData" Target="../diagrams/data15.xml"/><Relationship Id="rId17" Type="http://schemas.openxmlformats.org/officeDocument/2006/relationships/diagramData" Target="../diagrams/data16.xml"/><Relationship Id="rId2" Type="http://schemas.openxmlformats.org/officeDocument/2006/relationships/diagramData" Target="../diagrams/data13.xml"/><Relationship Id="rId16" Type="http://schemas.microsoft.com/office/2007/relationships/diagramDrawing" Target="../diagrams/drawing15.xml"/><Relationship Id="rId20" Type="http://schemas.openxmlformats.org/officeDocument/2006/relationships/diagramColors" Target="../diagrams/colors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5" Type="http://schemas.openxmlformats.org/officeDocument/2006/relationships/diagramColors" Target="../diagrams/colors15.xml"/><Relationship Id="rId10" Type="http://schemas.openxmlformats.org/officeDocument/2006/relationships/diagramColors" Target="../diagrams/colors14.xml"/><Relationship Id="rId19" Type="http://schemas.openxmlformats.org/officeDocument/2006/relationships/diagramQuickStyle" Target="../diagrams/quickStyle16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Relationship Id="rId14" Type="http://schemas.openxmlformats.org/officeDocument/2006/relationships/diagramQuickStyle" Target="../diagrams/quickStyle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diagramLayout" Target="../diagrams/layout19.xml"/><Relationship Id="rId18" Type="http://schemas.openxmlformats.org/officeDocument/2006/relationships/diagramLayout" Target="../diagrams/layout20.xml"/><Relationship Id="rId3" Type="http://schemas.openxmlformats.org/officeDocument/2006/relationships/diagramLayout" Target="../diagrams/layout17.xml"/><Relationship Id="rId21" Type="http://schemas.microsoft.com/office/2007/relationships/diagramDrawing" Target="../diagrams/drawing20.xml"/><Relationship Id="rId7" Type="http://schemas.openxmlformats.org/officeDocument/2006/relationships/diagramData" Target="../diagrams/data18.xml"/><Relationship Id="rId12" Type="http://schemas.openxmlformats.org/officeDocument/2006/relationships/diagramData" Target="../diagrams/data19.xml"/><Relationship Id="rId17" Type="http://schemas.openxmlformats.org/officeDocument/2006/relationships/diagramData" Target="../diagrams/data20.xml"/><Relationship Id="rId2" Type="http://schemas.openxmlformats.org/officeDocument/2006/relationships/diagramData" Target="../diagrams/data17.xml"/><Relationship Id="rId16" Type="http://schemas.microsoft.com/office/2007/relationships/diagramDrawing" Target="../diagrams/drawing19.xml"/><Relationship Id="rId20" Type="http://schemas.openxmlformats.org/officeDocument/2006/relationships/diagramColors" Target="../diagrams/colors2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5" Type="http://schemas.openxmlformats.org/officeDocument/2006/relationships/diagramColors" Target="../diagrams/colors19.xml"/><Relationship Id="rId10" Type="http://schemas.openxmlformats.org/officeDocument/2006/relationships/diagramColors" Target="../diagrams/colors18.xml"/><Relationship Id="rId19" Type="http://schemas.openxmlformats.org/officeDocument/2006/relationships/diagramQuickStyle" Target="../diagrams/quickStyle20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diagramQuickStyle" Target="../diagrams/quickStyle1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Layout" Target="../diagrams/layout23.xml"/><Relationship Id="rId18" Type="http://schemas.openxmlformats.org/officeDocument/2006/relationships/diagramLayout" Target="../diagrams/layout24.xml"/><Relationship Id="rId3" Type="http://schemas.openxmlformats.org/officeDocument/2006/relationships/diagramLayout" Target="../diagrams/layout21.xml"/><Relationship Id="rId21" Type="http://schemas.microsoft.com/office/2007/relationships/diagramDrawing" Target="../diagrams/drawing24.xml"/><Relationship Id="rId7" Type="http://schemas.openxmlformats.org/officeDocument/2006/relationships/diagramData" Target="../diagrams/data22.xml"/><Relationship Id="rId12" Type="http://schemas.openxmlformats.org/officeDocument/2006/relationships/diagramData" Target="../diagrams/data23.xml"/><Relationship Id="rId17" Type="http://schemas.openxmlformats.org/officeDocument/2006/relationships/diagramData" Target="../diagrams/data24.xml"/><Relationship Id="rId2" Type="http://schemas.openxmlformats.org/officeDocument/2006/relationships/diagramData" Target="../diagrams/data21.xml"/><Relationship Id="rId16" Type="http://schemas.microsoft.com/office/2007/relationships/diagramDrawing" Target="../diagrams/drawing23.xml"/><Relationship Id="rId20" Type="http://schemas.openxmlformats.org/officeDocument/2006/relationships/diagramColors" Target="../diagrams/colors2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5" Type="http://schemas.openxmlformats.org/officeDocument/2006/relationships/diagramColors" Target="../diagrams/colors23.xml"/><Relationship Id="rId10" Type="http://schemas.openxmlformats.org/officeDocument/2006/relationships/diagramColors" Target="../diagrams/colors22.xml"/><Relationship Id="rId19" Type="http://schemas.openxmlformats.org/officeDocument/2006/relationships/diagramQuickStyle" Target="../diagrams/quickStyle24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QuickStyle" Target="../diagrams/quickStyle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openxmlformats.org/officeDocument/2006/relationships/diagramLayout" Target="../diagrams/layout27.xml"/><Relationship Id="rId18" Type="http://schemas.openxmlformats.org/officeDocument/2006/relationships/diagramLayout" Target="../diagrams/layout28.xml"/><Relationship Id="rId3" Type="http://schemas.openxmlformats.org/officeDocument/2006/relationships/diagramLayout" Target="../diagrams/layout25.xml"/><Relationship Id="rId21" Type="http://schemas.microsoft.com/office/2007/relationships/diagramDrawing" Target="../diagrams/drawing28.xml"/><Relationship Id="rId7" Type="http://schemas.openxmlformats.org/officeDocument/2006/relationships/diagramData" Target="../diagrams/data26.xml"/><Relationship Id="rId12" Type="http://schemas.openxmlformats.org/officeDocument/2006/relationships/diagramData" Target="../diagrams/data27.xml"/><Relationship Id="rId17" Type="http://schemas.openxmlformats.org/officeDocument/2006/relationships/diagramData" Target="../diagrams/data28.xml"/><Relationship Id="rId2" Type="http://schemas.openxmlformats.org/officeDocument/2006/relationships/diagramData" Target="../diagrams/data25.xml"/><Relationship Id="rId16" Type="http://schemas.microsoft.com/office/2007/relationships/diagramDrawing" Target="../diagrams/drawing27.xml"/><Relationship Id="rId20" Type="http://schemas.openxmlformats.org/officeDocument/2006/relationships/diagramColors" Target="../diagrams/colors2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5" Type="http://schemas.openxmlformats.org/officeDocument/2006/relationships/diagramColors" Target="../diagrams/colors27.xml"/><Relationship Id="rId10" Type="http://schemas.openxmlformats.org/officeDocument/2006/relationships/diagramColors" Target="../diagrams/colors26.xml"/><Relationship Id="rId19" Type="http://schemas.openxmlformats.org/officeDocument/2006/relationships/diagramQuickStyle" Target="../diagrams/quickStyle28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Relationship Id="rId14" Type="http://schemas.openxmlformats.org/officeDocument/2006/relationships/diagramQuickStyle" Target="../diagrams/quickStyle2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13" Type="http://schemas.openxmlformats.org/officeDocument/2006/relationships/diagramLayout" Target="../diagrams/layout31.xml"/><Relationship Id="rId18" Type="http://schemas.openxmlformats.org/officeDocument/2006/relationships/diagramLayout" Target="../diagrams/layout32.xml"/><Relationship Id="rId3" Type="http://schemas.openxmlformats.org/officeDocument/2006/relationships/diagramLayout" Target="../diagrams/layout29.xml"/><Relationship Id="rId21" Type="http://schemas.microsoft.com/office/2007/relationships/diagramDrawing" Target="../diagrams/drawing32.xml"/><Relationship Id="rId7" Type="http://schemas.openxmlformats.org/officeDocument/2006/relationships/diagramData" Target="../diagrams/data30.xml"/><Relationship Id="rId12" Type="http://schemas.openxmlformats.org/officeDocument/2006/relationships/diagramData" Target="../diagrams/data31.xml"/><Relationship Id="rId17" Type="http://schemas.openxmlformats.org/officeDocument/2006/relationships/diagramData" Target="../diagrams/data32.xml"/><Relationship Id="rId2" Type="http://schemas.openxmlformats.org/officeDocument/2006/relationships/diagramData" Target="../diagrams/data29.xml"/><Relationship Id="rId16" Type="http://schemas.microsoft.com/office/2007/relationships/diagramDrawing" Target="../diagrams/drawing31.xml"/><Relationship Id="rId20" Type="http://schemas.openxmlformats.org/officeDocument/2006/relationships/diagramColors" Target="../diagrams/colors3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5" Type="http://schemas.openxmlformats.org/officeDocument/2006/relationships/diagramColors" Target="../diagrams/colors31.xml"/><Relationship Id="rId10" Type="http://schemas.openxmlformats.org/officeDocument/2006/relationships/diagramColors" Target="../diagrams/colors30.xml"/><Relationship Id="rId19" Type="http://schemas.openxmlformats.org/officeDocument/2006/relationships/diagramQuickStyle" Target="../diagrams/quickStyle32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Relationship Id="rId14" Type="http://schemas.openxmlformats.org/officeDocument/2006/relationships/diagramQuickStyle" Target="../diagrams/quickStyle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496" y="-27384"/>
            <a:ext cx="903649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COMBINADOS DA REUNIÃO</a:t>
            </a:r>
          </a:p>
          <a:p>
            <a:endParaRPr lang="pt-BR" sz="1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Nomear articuladores faltantes (EMATER / EMBRAPA)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estratégia de comunicação / promoção do trabalho em desenvolvimento (mídia positiva para todas as instituições)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suplentes aos articuladores dentro de cada temática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Criação de Grupos de trabalho (comunicação via e-mail)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Distribuir material com “delineamento” do escopo dos demais programas que estarão sendo envolvidos conjuntamente ao programa de retomada das Atividades Agropecuárias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Grupo geral, Grupo por temática e Articuladores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Distribuir lista de líderes </a:t>
            </a:r>
            <a:r>
              <a:rPr lang="pt-BR" sz="1400" dirty="0"/>
              <a:t>dos Programas </a:t>
            </a:r>
            <a:r>
              <a:rPr lang="pt-BR" sz="1400" dirty="0" smtClean="0"/>
              <a:t>e respectivos contatos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Enviar estudos realizados	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Padrão de preenchimento das propostas de cada temática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Analisar e definir plataforma acessível e editável para compartilhamento de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ponto focal da Samarco / Fundação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Garantir definição de indicadores (padronizados), monitoramento e aspectos necessários para gestão de cada temática / projeto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Apresentar informações centrais de mapeamento</a:t>
            </a:r>
            <a:r>
              <a:rPr lang="pt-BR" sz="1400" dirty="0"/>
              <a:t> </a:t>
            </a:r>
            <a:r>
              <a:rPr lang="pt-BR" sz="1400" dirty="0" smtClean="0"/>
              <a:t>e monitoramento para próximas reuniões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Analisar criticamente a necessidade / viabilidade de engajar outras instituições para cada temática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agenda de reuniões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Articuladores (garantir alinhamento de escopos e interferências)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Grupos de cada temática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Próxima reunião: aproximadamente 15 dias (15/06/16 a validar e divulgar com estruturação de logística) – Cada articulador apresentar a evolução,  entregáveis, próximos passos e possíveis barreiras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Definir estratégia de apresentação / apreciação do trabalho em construção (parceria Instituições / Samarco – Fundação) para o comitê </a:t>
            </a:r>
            <a:r>
              <a:rPr lang="pt-BR" sz="1400" dirty="0" err="1" smtClean="0"/>
              <a:t>interfederativo</a:t>
            </a:r>
            <a:endParaRPr lang="pt-B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Viabilizar visitas a campo para interessados de cada temática (possivelmente em data coincidente ao próximo workshop; ou o quanto antes – a definir)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Cada grupo (Temática) definir estratégia de envolvimento (momento / objetivo) de proprietários  e instituições e/ou órgãos validadores para construção participativa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Fomentar a criação de associações representativas dos proprietários rurais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Trabalhar em paralelo (jurídicos de cada instituição) para construção da minuta de contrato de parceria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33685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465182159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743148949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669919790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572000" y="167061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Uso </a:t>
            </a:r>
            <a:r>
              <a:rPr lang="pt-BR" sz="1000" b="1" dirty="0"/>
              <a:t>da água na Agropecuária (Irrigação e dessedentação</a:t>
            </a:r>
            <a:r>
              <a:rPr lang="pt-BR" sz="1000" b="1" dirty="0" smtClean="0"/>
              <a:t>)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2463146600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523531"/>
              </p:ext>
            </p:extLst>
          </p:nvPr>
        </p:nvGraphicFramePr>
        <p:xfrm>
          <a:off x="254744" y="2564904"/>
          <a:ext cx="5613400" cy="809625"/>
        </p:xfrm>
        <a:graphic>
          <a:graphicData uri="http://schemas.openxmlformats.org/drawingml/2006/table">
            <a:tbl>
              <a:tblPr/>
              <a:tblGrid>
                <a:gridCol w="4023624"/>
                <a:gridCol w="1589776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os impactos dos sistemas de irrigação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alternativas para irrigação em situação desfavorável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0,5625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Fomentar a obtenção de outorga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reestabelecer condições mínimas de qualidade da água para irrigação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identificar alternativas para tratamento da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5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881548670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021969846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283788114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572000" y="16706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Definir </a:t>
            </a:r>
            <a:r>
              <a:rPr lang="pt-BR" sz="1000" b="1" dirty="0"/>
              <a:t>soluções de Monitoramento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2573273305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400832"/>
              </p:ext>
            </p:extLst>
          </p:nvPr>
        </p:nvGraphicFramePr>
        <p:xfrm>
          <a:off x="107504" y="2276872"/>
          <a:ext cx="8325296" cy="2013352"/>
        </p:xfrm>
        <a:graphic>
          <a:graphicData uri="http://schemas.openxmlformats.org/drawingml/2006/table">
            <a:tbl>
              <a:tblPr/>
              <a:tblGrid>
                <a:gridCol w="6610963"/>
                <a:gridCol w="1714333"/>
              </a:tblGrid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Implantar processo participativo para definição de indicadores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854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objetivos específicos, resultados esperados e atividades relacionadas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Unificar informações dos programas existentes com linhas de pesquisas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workshops temáticos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Institucionalização das fundações envolvidas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Alinhar escopos de atuação com Biomas Mata Atlântica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de processos participativos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1,125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Utilizar de 3 escalas de planejamento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Mapear </a:t>
                      </a:r>
                      <a:r>
                        <a:rPr lang="pt-BR" sz="1000" b="0" i="0" u="none" strike="noStrike" dirty="0" err="1">
                          <a:effectLst/>
                          <a:latin typeface="Arial"/>
                        </a:rPr>
                        <a:t>stakeholder</a:t>
                      </a:r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 por indicador dos projetos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Unificar sistema de monitoramento (MG - ES)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Integrar programas ambientais e de agropecuária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1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Criar "Governança" para as instituições envolvidas nas ações de recuperação do Rio Doce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83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79169456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07438597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031371172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2" name="CaixaDeTexto 11"/>
          <p:cNvSpPr txBox="1"/>
          <p:nvPr/>
        </p:nvSpPr>
        <p:spPr>
          <a:xfrm>
            <a:off x="5796136" y="166073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Adequar condições ambientais e socioeconômicas</a:t>
            </a:r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673147973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169394"/>
              </p:ext>
            </p:extLst>
          </p:nvPr>
        </p:nvGraphicFramePr>
        <p:xfrm>
          <a:off x="107504" y="2204864"/>
          <a:ext cx="8229600" cy="3219524"/>
        </p:xfrm>
        <a:graphic>
          <a:graphicData uri="http://schemas.openxmlformats.org/drawingml/2006/table">
            <a:tbl>
              <a:tblPr/>
              <a:tblGrid>
                <a:gridCol w="5543789"/>
                <a:gridCol w="2685811"/>
              </a:tblGrid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Coletar sementes de espécies nativas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4,5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Selecionar espécies nativas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Implantar saneamento rural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Fomentar o CAR / PRA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Criar viveiros para criação de mudas junto da comunidade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Capacitação Técnica dos Produtores Rurais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Aplicar ISA para implanação de soluções já conhecidas fora do rejeito (imediato)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Alinhar escopos de atuação com Biomas Mata Atlântica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usar viveiros existentes e/ou desativados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Utilizar plantio de sementes ao invés de mudas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Utilizar de viveiro já estabelecidos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utilizar expertise existentes na INCAPER e EMATER para levantamento de vocações a serem implantadas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Usar seringueira como ponto positivo de captura de carbono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utilizar seringueiras nas áreas de deposição de rejeito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Mapear possibilidades de reflorestamento já existentes aplicáveis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Criar cadeia de restauração (sementes, viveiros e mudas)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Oferecer "pacote" de benefícios ao produtor (CAR, PRA, Créditos e outros)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Arborização de pastagens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0,153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Formar corredores ecológicos com espécies nativas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0,105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Fomentar a obtenção de outorga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Utilizar arborização na pastagem (mix)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6342">
                <a:tc>
                  <a:txBody>
                    <a:bodyPr/>
                    <a:lstStyle/>
                    <a:p>
                      <a:pPr algn="l" fontAlgn="b"/>
                      <a:r>
                        <a:rPr lang="pt-BR" sz="900" b="0" i="0" u="none" strike="noStrike">
                          <a:effectLst/>
                          <a:latin typeface="Arial"/>
                        </a:rPr>
                        <a:t>Unificar informações existentes (CAR / ZAP / ISA) para planejamento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9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8608" marR="8608" marT="86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10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125991122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75637325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046559940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3" name="CaixaDeTexto 12"/>
          <p:cNvSpPr txBox="1"/>
          <p:nvPr/>
        </p:nvSpPr>
        <p:spPr>
          <a:xfrm>
            <a:off x="6948264" y="1660738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Diversificar as fontes de renda</a:t>
            </a:r>
          </a:p>
          <a:p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3691501290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30741"/>
              </p:ext>
            </p:extLst>
          </p:nvPr>
        </p:nvGraphicFramePr>
        <p:xfrm>
          <a:off x="179512" y="2060848"/>
          <a:ext cx="6997700" cy="3400425"/>
        </p:xfrm>
        <a:graphic>
          <a:graphicData uri="http://schemas.openxmlformats.org/drawingml/2006/table">
            <a:tbl>
              <a:tblPr/>
              <a:tblGrid>
                <a:gridCol w="5093564"/>
                <a:gridCol w="1904136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construir mercado para borracha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7,5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disponibilidade/qualidade de água para piscicultura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5,625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Coletar sementes de espécies nativas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4,5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produção de peixe em sistema de "Caixas"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2,5875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Selecionar espécies nativas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alguns locais (4) para projetos piloto de piscicultura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2,025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Capacitação Técnica dos Produtores Rurais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ISA para implanação de soluções já conhecidas fora do rejeito (imediato)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Criar viveiros para criação de mudas junto da comunidade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Diversificar fontes de renda imediatas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Estabelecer parcerias para produção de mudas (viveiros)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1,125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estratégias comerciais para produtos oriundo das ações de recuperação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Capacitar produtores na identificação de espécies nativas / coleta de sementes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bacias de sedimentação para piscicultura onde há pouca disponibilidade de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outras culturas para produtores com áreas remanescentes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plantio de sementes ao invés de mudas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cooperativas de pescados (beneficiamento)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Criar cadeia de restauração (sementes, viveiros e mudas)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Fomentar o empreendedorismo rural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0,135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seringueiras nas áreas de deposição de rejeito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identificar alternativas para tratamento da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89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099511273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719754728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919756712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4" name="CaixaDeTexto 13"/>
          <p:cNvSpPr txBox="1"/>
          <p:nvPr/>
        </p:nvSpPr>
        <p:spPr>
          <a:xfrm>
            <a:off x="8028384" y="166073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/>
              <a:t>Capacitação e suporte técnico aos produtores rurais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646794286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99711"/>
              </p:ext>
            </p:extLst>
          </p:nvPr>
        </p:nvGraphicFramePr>
        <p:xfrm>
          <a:off x="179512" y="2338631"/>
          <a:ext cx="6477000" cy="485775"/>
        </p:xfrm>
        <a:graphic>
          <a:graphicData uri="http://schemas.openxmlformats.org/drawingml/2006/table">
            <a:tbl>
              <a:tblPr/>
              <a:tblGrid>
                <a:gridCol w="4560240"/>
                <a:gridCol w="191676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Capacitar tecnicamente os produtores rurais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Capacitar produtores na identificação de espécies nativas / coleta de sementes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fazenda da EPAMIG como centro de capacitação de produtores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68832"/>
              </p:ext>
            </p:extLst>
          </p:nvPr>
        </p:nvGraphicFramePr>
        <p:xfrm>
          <a:off x="179512" y="2852936"/>
          <a:ext cx="6480720" cy="1133475"/>
        </p:xfrm>
        <a:graphic>
          <a:graphicData uri="http://schemas.openxmlformats.org/drawingml/2006/table">
            <a:tbl>
              <a:tblPr/>
              <a:tblGrid>
                <a:gridCol w="4825013"/>
                <a:gridCol w="1655707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ações de Manejo e conservação do solo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Manejo racional de pastagem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ISA para implanação de soluções já conhecidas fora do rejeito (imediato)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Aumentar produtividade para manter em área menor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arborização na pastagem (mix)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Planejar recupereação de pastagens a nível de Bacia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0,5625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Arborização de pastagens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0,153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58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3084974470"/>
              </p:ext>
            </p:extLst>
          </p:nvPr>
        </p:nvGraphicFramePr>
        <p:xfrm>
          <a:off x="48828" y="1166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7576597"/>
              </p:ext>
            </p:extLst>
          </p:nvPr>
        </p:nvGraphicFramePr>
        <p:xfrm>
          <a:off x="179512" y="908720"/>
          <a:ext cx="5892800" cy="2105025"/>
        </p:xfrm>
        <a:graphic>
          <a:graphicData uri="http://schemas.openxmlformats.org/drawingml/2006/table">
            <a:tbl>
              <a:tblPr/>
              <a:tblGrid>
                <a:gridCol w="4302982"/>
                <a:gridCol w="1589818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forma de abordagem junto aos produtores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saneamento rural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Usar seringueira como ponto positivo de captura de carbono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Capacitação Técnica dos Produtores Rurais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Validar sistema de monitoramento junto aos produtores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Identificar e valorar principais serviços ambientais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Vincular trabalhos aos índices de captura de carbono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Explicitar benefícios para os produtores não afetados diretamente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técnicas de baixo custo e utilizadas em larga escala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Oferecer "pacote" de benefícios ao produtor (CAR, PRA, Créditos e outros)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Fomentar a obtenção de outorga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estratégias para atrair o produtor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Validar propostas de ações junto aos produtores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6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4036772"/>
              </p:ext>
            </p:extLst>
          </p:nvPr>
        </p:nvGraphicFramePr>
        <p:xfrm>
          <a:off x="107504" y="1166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tângulo 2"/>
          <p:cNvSpPr/>
          <p:nvPr/>
        </p:nvSpPr>
        <p:spPr>
          <a:xfrm>
            <a:off x="2915816" y="620688"/>
            <a:ext cx="3576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Implantar unidades demonstrativas</a:t>
            </a:r>
            <a:endParaRPr lang="pt-BR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188652"/>
              </p:ext>
            </p:extLst>
          </p:nvPr>
        </p:nvGraphicFramePr>
        <p:xfrm>
          <a:off x="2576780" y="1124744"/>
          <a:ext cx="4254500" cy="323850"/>
        </p:xfrm>
        <a:graphic>
          <a:graphicData uri="http://schemas.openxmlformats.org/drawingml/2006/table">
            <a:tbl>
              <a:tblPr/>
              <a:tblGrid>
                <a:gridCol w="42545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Implantar unidades demonstrativas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Utilizar área EPAMIG Vale do Ipiranga como modelo de conservação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58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037225797"/>
              </p:ext>
            </p:extLst>
          </p:nvPr>
        </p:nvGraphicFramePr>
        <p:xfrm>
          <a:off x="107504" y="1166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tângulo 3"/>
          <p:cNvSpPr/>
          <p:nvPr/>
        </p:nvSpPr>
        <p:spPr>
          <a:xfrm>
            <a:off x="3752665" y="836712"/>
            <a:ext cx="1643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/>
              <a:t>Definir Projetos</a:t>
            </a:r>
            <a:endParaRPr lang="pt-BR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420619"/>
              </p:ext>
            </p:extLst>
          </p:nvPr>
        </p:nvGraphicFramePr>
        <p:xfrm>
          <a:off x="1619672" y="1412776"/>
          <a:ext cx="6413500" cy="3400425"/>
        </p:xfrm>
        <a:graphic>
          <a:graphicData uri="http://schemas.openxmlformats.org/drawingml/2006/table">
            <a:tbl>
              <a:tblPr/>
              <a:tblGrid>
                <a:gridCol w="64135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Alinhar escopos de atuação com Biomas Mata Atlântica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Capacitar equipe técnica dos Programas no Acordo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Classificar ações de forma matricial (espaço, tempo e esfera)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Classificar ações por conhecimento / expertise atual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Criar "Governança" para as instituições envolvidas nas ações de recuperação do Rio Doce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objetivos específicos, resultados esperados e atividades relacionadas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Fomentar o CAR / PRA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Garantir qualidade das condições da prorpiedade mínima igual ou melhor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processo participativo para definição de indicadores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Institucionalização das fundações envolvidas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Integrar programas ambientais e de agropecuária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stakeholder por indicador dos projetos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workshops temáticos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Unificar informações dos programas existentes com linhas de pesquisas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Unificar informações existentes (CAR / ZAP / ISA) para planejamento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Unificar sistema de monitoramento (MG - ES)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de 3 escalas de planejamento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de processos participativos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de viveiro já estabelecidos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utilizar expertise existentes na </a:t>
                      </a:r>
                      <a:r>
                        <a:rPr lang="pt-BR" sz="1000" b="0" i="0" u="none" strike="noStrike" dirty="0" smtClean="0">
                          <a:effectLst/>
                          <a:latin typeface="Arial"/>
                        </a:rPr>
                        <a:t>INCAPER </a:t>
                      </a:r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e EMATER para levantamento de vocações a serem implantadas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Utilizar técnicas de baixo custo e utilizadas em larga escala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26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179512" y="188640"/>
            <a:ext cx="871296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/>
              <a:t>Brainstorming de Problemas a serem considerados </a:t>
            </a:r>
            <a:br>
              <a:rPr lang="pt-BR" sz="2000" b="1" dirty="0" smtClean="0"/>
            </a:br>
            <a:r>
              <a:rPr lang="pt-BR" sz="1600" i="1" dirty="0" smtClean="0"/>
              <a:t>(Exercício realizado parcialmente)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Falta </a:t>
            </a:r>
            <a:r>
              <a:rPr lang="pt-BR" sz="1400" dirty="0" smtClean="0"/>
              <a:t>de conhecimento sobre o problema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Meio físico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Hidrologia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Solo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Morfologia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Topografia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Clima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Biodiversidade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Vegetação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Fauna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Socioeconômica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Perfil socioeconômico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Economia regional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Vocação regional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Cultura e Educação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Questões Legais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CAR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Outorgas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PRA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Reserva Legal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pt-BR" sz="1400" dirty="0" err="1" smtClean="0"/>
              <a:t>APPs</a:t>
            </a:r>
            <a:endParaRPr lang="pt-BR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Recuperação econômica da Bacia do Rio Doce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Diversificação econômica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Aumento da eficiência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400" dirty="0" smtClean="0"/>
              <a:t>Capacitação </a:t>
            </a:r>
            <a:r>
              <a:rPr lang="pt-BR" sz="1400" dirty="0" smtClean="0"/>
              <a:t>técnica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02799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467656026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746187340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32493197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07504" y="1670611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a Bacia</a:t>
            </a:r>
            <a:endParaRPr lang="pt-BR" sz="10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1259632" y="167061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as Propriedades</a:t>
            </a:r>
            <a:endParaRPr lang="pt-BR" sz="10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2339752" y="166073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Solo Impactado</a:t>
            </a:r>
            <a:endParaRPr lang="pt-BR" sz="10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572000" y="1670611"/>
            <a:ext cx="12961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Aumentar a Carga d'água</a:t>
            </a:r>
          </a:p>
          <a:p>
            <a:endParaRPr lang="pt-BR" sz="1000" b="1" dirty="0" smtClean="0"/>
          </a:p>
          <a:p>
            <a:r>
              <a:rPr lang="pt-BR" sz="1000" b="1" dirty="0" smtClean="0"/>
              <a:t>Conter processo erosivo</a:t>
            </a:r>
          </a:p>
          <a:p>
            <a:endParaRPr lang="pt-BR" sz="1000" b="1" dirty="0" smtClean="0"/>
          </a:p>
          <a:p>
            <a:r>
              <a:rPr lang="pt-BR" sz="1000" b="1" dirty="0" smtClean="0"/>
              <a:t>Definir soluções para área com rejeito</a:t>
            </a:r>
          </a:p>
          <a:p>
            <a:endParaRPr lang="pt-BR" sz="1000" b="1" dirty="0" smtClean="0"/>
          </a:p>
          <a:p>
            <a:r>
              <a:rPr lang="pt-BR" sz="1000" b="1" dirty="0"/>
              <a:t>Uso da água na Agropecuária (Irrigação e dessedentação</a:t>
            </a:r>
            <a:r>
              <a:rPr lang="pt-BR" sz="1000" b="1" dirty="0" smtClean="0"/>
              <a:t>)</a:t>
            </a:r>
          </a:p>
          <a:p>
            <a:endParaRPr lang="pt-BR" sz="1000" b="1" dirty="0"/>
          </a:p>
          <a:p>
            <a:r>
              <a:rPr lang="pt-BR" sz="1000" b="1" dirty="0"/>
              <a:t>Definir soluções de Monitoramento</a:t>
            </a:r>
            <a:endParaRPr lang="pt-BR" sz="1000" b="1" dirty="0" smtClean="0"/>
          </a:p>
        </p:txBody>
      </p:sp>
      <p:sp>
        <p:nvSpPr>
          <p:cNvPr id="11" name="CaixaDeTexto 10"/>
          <p:cNvSpPr txBox="1"/>
          <p:nvPr/>
        </p:nvSpPr>
        <p:spPr>
          <a:xfrm>
            <a:off x="3442370" y="1670611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/>
              <a:t>Mapeamento da água (calha do Rio)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5796136" y="166073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Adequar condições ambientais e socioeconômicas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6948264" y="1660738"/>
            <a:ext cx="1080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Diversificar as fontes de renda</a:t>
            </a:r>
          </a:p>
          <a:p>
            <a:endParaRPr lang="pt-BR" sz="1000" b="1" dirty="0" smtClean="0"/>
          </a:p>
        </p:txBody>
      </p:sp>
      <p:sp>
        <p:nvSpPr>
          <p:cNvPr id="14" name="CaixaDeTexto 13"/>
          <p:cNvSpPr txBox="1"/>
          <p:nvPr/>
        </p:nvSpPr>
        <p:spPr>
          <a:xfrm>
            <a:off x="8028384" y="1660738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/>
              <a:t>Capacitação e suporte técnico aos produtores rurais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396324864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14925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467708422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922763234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81080323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07504" y="1670611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a Bacia</a:t>
            </a:r>
            <a:endParaRPr lang="pt-BR" sz="1000" b="1" dirty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648120869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634685"/>
              </p:ext>
            </p:extLst>
          </p:nvPr>
        </p:nvGraphicFramePr>
        <p:xfrm>
          <a:off x="179512" y="2060848"/>
          <a:ext cx="7721600" cy="2266950"/>
        </p:xfrm>
        <a:graphic>
          <a:graphicData uri="http://schemas.openxmlformats.org/drawingml/2006/table">
            <a:tbl>
              <a:tblPr/>
              <a:tblGrid>
                <a:gridCol w="6131579"/>
                <a:gridCol w="1590021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outras bacias para reduzir dependência do Doce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disponibilidade/qualidade de água para piscicultura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5,625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o mapeamento de espécies de peixe na bacia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4,725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o Zoneamento agrícola na análise socioeconômica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demais bacias do entorno do Doce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1,575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análise de Mercado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ISA para implanação de soluções já conhecidas fora do rejeito (imediato)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a povoação de peixe nos afluentes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expertise existentes na INCAPER e EMATER para levantamento de vocações a serem implantadas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Planejar recupereação de pastagens a nível de Bacia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a aptidão cultural / regional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0,405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ações do programa em níveis diferenciados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Identificar programas existentes e atuantes na Bacia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Detalhar as aptidões agrícolas / Culturais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8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665490263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828420769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139217930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1259632" y="167061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as Propriedades</a:t>
            </a:r>
            <a:endParaRPr lang="pt-BR" sz="1000" b="1" dirty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2183496665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599213"/>
              </p:ext>
            </p:extLst>
          </p:nvPr>
        </p:nvGraphicFramePr>
        <p:xfrm>
          <a:off x="179512" y="2204864"/>
          <a:ext cx="6223000" cy="2105025"/>
        </p:xfrm>
        <a:graphic>
          <a:graphicData uri="http://schemas.openxmlformats.org/drawingml/2006/table">
            <a:tbl>
              <a:tblPr/>
              <a:tblGrid>
                <a:gridCol w="4633136"/>
                <a:gridCol w="1589864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critérios para classificação do solo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5,625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Levantar histórico do uso da qualidade do solo antes do evento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4,5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Classificar propriedades quanto à possibilidade de recuperação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4,2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o Zoneamento agrícola na análise socioeconômica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os fluxos de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2,475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as propriedades quanto ao perfil de rejeito depositado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as propriedades quanto ao nível de impacto de rejeito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Classificar Impactados usando nível de "alagamento"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ISA para implanação de soluções já conhecidas fora do rejeito (imediato)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os fluxos de rejeito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balanço econômico da propriedade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0,405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ações do programa em níveis diferenciados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propriedades com suas vocações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25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535905653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764615260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126513655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2339752" y="166073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Mapear Solo Impactado</a:t>
            </a:r>
            <a:endParaRPr lang="pt-BR" sz="1000" b="1" dirty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377501197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62925"/>
              </p:ext>
            </p:extLst>
          </p:nvPr>
        </p:nvGraphicFramePr>
        <p:xfrm>
          <a:off x="251520" y="2204864"/>
          <a:ext cx="4483100" cy="971550"/>
        </p:xfrm>
        <a:graphic>
          <a:graphicData uri="http://schemas.openxmlformats.org/drawingml/2006/table">
            <a:tbl>
              <a:tblPr/>
              <a:tblGrid>
                <a:gridCol w="2893551"/>
                <a:gridCol w="1589549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unidades experimentais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Classificar o rejeito quanto sua acidez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solo no entorno da área impactada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o solo impactado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Definir ações do programa em níveis diferenciados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Diagnosticar / caracterizar o solo afetado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35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64307847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540065642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132440101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3442370" y="1670611"/>
            <a:ext cx="12016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/>
              <a:t>Mapeamento da água (calha do Rio)</a:t>
            </a:r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3314374394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727561"/>
              </p:ext>
            </p:extLst>
          </p:nvPr>
        </p:nvGraphicFramePr>
        <p:xfrm>
          <a:off x="107504" y="2276872"/>
          <a:ext cx="4610100" cy="485775"/>
        </p:xfrm>
        <a:graphic>
          <a:graphicData uri="http://schemas.openxmlformats.org/drawingml/2006/table">
            <a:tbl>
              <a:tblPr/>
              <a:tblGrid>
                <a:gridCol w="2693720"/>
                <a:gridCol w="191638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saneamento rural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Monitorar a qualidade da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identificar alternativas para tratamento da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749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669327186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952484733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172818970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572000" y="16706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Aumentar a Carga </a:t>
            </a:r>
            <a:r>
              <a:rPr lang="pt-BR" sz="1000" b="1" dirty="0" smtClean="0"/>
              <a:t>d'água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2350109687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640362"/>
              </p:ext>
            </p:extLst>
          </p:nvPr>
        </p:nvGraphicFramePr>
        <p:xfrm>
          <a:off x="232150" y="2204864"/>
          <a:ext cx="4965700" cy="485775"/>
        </p:xfrm>
        <a:graphic>
          <a:graphicData uri="http://schemas.openxmlformats.org/drawingml/2006/table">
            <a:tbl>
              <a:tblPr/>
              <a:tblGrid>
                <a:gridCol w="3327400"/>
                <a:gridCol w="16383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Aumentar a quantidade de água - infiltração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sistema de microbacias para infiltração de água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Revitalizar bacias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0,09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06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388441413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479156663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269845041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572000" y="16706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Conter </a:t>
            </a:r>
            <a:r>
              <a:rPr lang="pt-BR" sz="1000" b="1" dirty="0" smtClean="0"/>
              <a:t>processo </a:t>
            </a:r>
            <a:r>
              <a:rPr lang="pt-BR" sz="1000" b="1" dirty="0" smtClean="0"/>
              <a:t>erosivo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3531465659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073212"/>
              </p:ext>
            </p:extLst>
          </p:nvPr>
        </p:nvGraphicFramePr>
        <p:xfrm>
          <a:off x="179512" y="2204864"/>
          <a:ext cx="6261100" cy="1457325"/>
        </p:xfrm>
        <a:graphic>
          <a:graphicData uri="http://schemas.openxmlformats.org/drawingml/2006/table">
            <a:tbl>
              <a:tblPr/>
              <a:tblGrid>
                <a:gridCol w="4671231"/>
                <a:gridCol w="1589869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Monitorar processo erosivo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3,15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ações de Manejo e conservação do solo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Adotar métodos químicos e físicos para conter rejeitos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Planejar recupereação de pastagens a nível de Bacia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as vias de escoamento (estradas)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ferramentas conhecidas para evitar carreamento de rejeito em curto prazo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arborização na pastagem (mix)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Manejo racional de pastagem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intensificar plantio de leguminosas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02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216139343"/>
              </p:ext>
            </p:extLst>
          </p:nvPr>
        </p:nvGraphicFramePr>
        <p:xfrm>
          <a:off x="107504" y="44624"/>
          <a:ext cx="9036496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327649795"/>
              </p:ext>
            </p:extLst>
          </p:nvPr>
        </p:nvGraphicFramePr>
        <p:xfrm>
          <a:off x="48828" y="5949280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551758406"/>
              </p:ext>
            </p:extLst>
          </p:nvPr>
        </p:nvGraphicFramePr>
        <p:xfrm>
          <a:off x="48828" y="6381328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4572000" y="16706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b="1" dirty="0" smtClean="0"/>
              <a:t>Definir </a:t>
            </a:r>
            <a:r>
              <a:rPr lang="pt-BR" sz="1000" b="1" dirty="0" smtClean="0"/>
              <a:t>soluções para área com </a:t>
            </a:r>
            <a:r>
              <a:rPr lang="pt-BR" sz="1000" b="1" dirty="0" smtClean="0"/>
              <a:t>rejeito</a:t>
            </a:r>
            <a:endParaRPr lang="pt-BR" sz="1000" b="1" dirty="0" smtClean="0"/>
          </a:p>
        </p:txBody>
      </p:sp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1837296741"/>
              </p:ext>
            </p:extLst>
          </p:nvPr>
        </p:nvGraphicFramePr>
        <p:xfrm>
          <a:off x="48828" y="5517232"/>
          <a:ext cx="9036496" cy="360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212314"/>
              </p:ext>
            </p:extLst>
          </p:nvPr>
        </p:nvGraphicFramePr>
        <p:xfrm>
          <a:off x="179512" y="2078813"/>
          <a:ext cx="7137400" cy="2105025"/>
        </p:xfrm>
        <a:graphic>
          <a:graphicData uri="http://schemas.openxmlformats.org/drawingml/2006/table">
            <a:tbl>
              <a:tblPr/>
              <a:tblGrid>
                <a:gridCol w="4787900"/>
                <a:gridCol w="2349500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Resgatar trabalhos realizados na barragem de Germano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7,5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Determinar aptidão das terras em função da área / espessura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espécies arbóreas resistentes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pesquisas paralelas ao mapemento das propriedades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2,025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Fomentar o CAR / PRA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Unificar informações existentes (CAR / ZAP / ISA) para planejamento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Mapear possibilidades de reflorestamento já existentes aplicáveis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intensificar plantio de leguminosas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1,35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Plantar espécies frutíferas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1,0125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Utilizar plantio de sementes ao invés de mudas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0,81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Implantar sistemas agroflorestais com diferentes gradientes de elementos arbóreos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0,63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Realizar "malha" de fontes de "adubos" para espécies frutíferas ao lados das covas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0,45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>
                          <a:effectLst/>
                          <a:latin typeface="Arial"/>
                        </a:rPr>
                        <a:t>Aplicar ferramentas já existentes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000" b="0" i="0" u="none" strike="noStrike" dirty="0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57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2111</Words>
  <Application>Microsoft Office PowerPoint</Application>
  <PresentationFormat>Apresentação na tela (4:3)</PresentationFormat>
  <Paragraphs>539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18</vt:i4>
      </vt:variant>
    </vt:vector>
  </HeadingPairs>
  <TitlesOfParts>
    <vt:vector size="1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SAMARCO MINERAÇÃO S.A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Wilson de Assis Gouveia</dc:creator>
  <cp:lastModifiedBy>Wilson de Assis Gouveia</cp:lastModifiedBy>
  <cp:revision>32</cp:revision>
  <dcterms:created xsi:type="dcterms:W3CDTF">2016-05-24T03:55:14Z</dcterms:created>
  <dcterms:modified xsi:type="dcterms:W3CDTF">2016-05-30T13:53:45Z</dcterms:modified>
</cp:coreProperties>
</file>